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6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3"/>
  </p:notesMasterIdLst>
  <p:sldIdLst>
    <p:sldId id="357" r:id="rId3"/>
    <p:sldId id="511" r:id="rId4"/>
    <p:sldId id="403" r:id="rId5"/>
    <p:sldId id="648" r:id="rId6"/>
    <p:sldId id="661" r:id="rId7"/>
    <p:sldId id="659" r:id="rId8"/>
    <p:sldId id="660" r:id="rId9"/>
    <p:sldId id="368" r:id="rId10"/>
    <p:sldId id="651" r:id="rId11"/>
    <p:sldId id="662" r:id="rId12"/>
    <p:sldId id="384" r:id="rId13"/>
    <p:sldId id="532" r:id="rId14"/>
    <p:sldId id="533" r:id="rId15"/>
    <p:sldId id="534" r:id="rId16"/>
    <p:sldId id="535" r:id="rId17"/>
    <p:sldId id="536" r:id="rId18"/>
    <p:sldId id="623" r:id="rId19"/>
    <p:sldId id="538" r:id="rId20"/>
    <p:sldId id="539" r:id="rId21"/>
    <p:sldId id="540" r:id="rId22"/>
    <p:sldId id="541" r:id="rId23"/>
    <p:sldId id="542" r:id="rId24"/>
    <p:sldId id="624" r:id="rId25"/>
    <p:sldId id="544" r:id="rId26"/>
    <p:sldId id="545" r:id="rId27"/>
    <p:sldId id="546" r:id="rId28"/>
    <p:sldId id="547" r:id="rId29"/>
    <p:sldId id="548" r:id="rId30"/>
    <p:sldId id="625" r:id="rId31"/>
    <p:sldId id="550" r:id="rId32"/>
    <p:sldId id="551" r:id="rId33"/>
    <p:sldId id="552" r:id="rId34"/>
    <p:sldId id="553" r:id="rId35"/>
    <p:sldId id="554" r:id="rId36"/>
    <p:sldId id="626" r:id="rId37"/>
    <p:sldId id="602" r:id="rId38"/>
    <p:sldId id="603" r:id="rId39"/>
    <p:sldId id="604" r:id="rId40"/>
    <p:sldId id="605" r:id="rId41"/>
    <p:sldId id="606" r:id="rId42"/>
    <p:sldId id="627" r:id="rId43"/>
    <p:sldId id="556" r:id="rId44"/>
    <p:sldId id="557" r:id="rId45"/>
    <p:sldId id="558" r:id="rId46"/>
    <p:sldId id="559" r:id="rId47"/>
    <p:sldId id="560" r:id="rId48"/>
    <p:sldId id="628" r:id="rId49"/>
    <p:sldId id="562" r:id="rId50"/>
    <p:sldId id="563" r:id="rId51"/>
    <p:sldId id="564" r:id="rId52"/>
    <p:sldId id="565" r:id="rId53"/>
    <p:sldId id="566" r:id="rId54"/>
    <p:sldId id="629" r:id="rId55"/>
    <p:sldId id="568" r:id="rId56"/>
    <p:sldId id="569" r:id="rId57"/>
    <p:sldId id="570" r:id="rId58"/>
    <p:sldId id="571" r:id="rId59"/>
    <p:sldId id="572" r:id="rId60"/>
    <p:sldId id="630" r:id="rId61"/>
    <p:sldId id="574" r:id="rId62"/>
    <p:sldId id="575" r:id="rId63"/>
    <p:sldId id="576" r:id="rId64"/>
    <p:sldId id="577" r:id="rId65"/>
    <p:sldId id="578" r:id="rId66"/>
    <p:sldId id="631" r:id="rId67"/>
    <p:sldId id="580" r:id="rId68"/>
    <p:sldId id="581" r:id="rId69"/>
    <p:sldId id="582" r:id="rId70"/>
    <p:sldId id="583" r:id="rId71"/>
    <p:sldId id="584" r:id="rId72"/>
    <p:sldId id="632" r:id="rId73"/>
    <p:sldId id="640" r:id="rId74"/>
    <p:sldId id="641" r:id="rId75"/>
    <p:sldId id="642" r:id="rId76"/>
    <p:sldId id="643" r:id="rId77"/>
    <p:sldId id="644" r:id="rId78"/>
    <p:sldId id="645" r:id="rId79"/>
    <p:sldId id="586" r:id="rId80"/>
    <p:sldId id="587" r:id="rId81"/>
    <p:sldId id="588" r:id="rId82"/>
    <p:sldId id="589" r:id="rId83"/>
    <p:sldId id="590" r:id="rId84"/>
    <p:sldId id="634" r:id="rId85"/>
    <p:sldId id="592" r:id="rId86"/>
    <p:sldId id="593" r:id="rId87"/>
    <p:sldId id="594" r:id="rId88"/>
    <p:sldId id="595" r:id="rId89"/>
    <p:sldId id="596" r:id="rId90"/>
    <p:sldId id="635" r:id="rId91"/>
    <p:sldId id="656" r:id="rId9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LY Cecile" initials="JC" lastIdx="4" clrIdx="0"/>
  <p:cmAuthor id="2" name="Gilles de Margerie" initials="GdM" lastIdx="2" clrIdx="3"/>
  <p:cmAuthor id="3" name="MADEIRA, Magali (DARES)" initials="MM(" lastIdx="8" clrIdx="2">
    <p:extLst>
      <p:ext uri="{19B8F6BF-5375-455C-9EA6-DF929625EA0E}">
        <p15:presenceInfo xmlns:p15="http://schemas.microsoft.com/office/powerpoint/2012/main" userId="S-1-5-21-27022435-3177379373-3347635678-85096" providerId="AD"/>
      </p:ext>
    </p:extLst>
  </p:cmAuthor>
  <p:cmAuthor id="4" name=" FLAMAND Jean" initials="JF" lastIdx="1" clrIdx="4">
    <p:extLst>
      <p:ext uri="{19B8F6BF-5375-455C-9EA6-DF929625EA0E}">
        <p15:presenceInfo xmlns:p15="http://schemas.microsoft.com/office/powerpoint/2012/main" userId=" FLAMAND Jean" providerId="None"/>
      </p:ext>
    </p:extLst>
  </p:cmAuthor>
  <p:cmAuthor id="5" name="FLAMAND Jean" initials="FJ" lastIdx="18" clrIdx="5">
    <p:extLst>
      <p:ext uri="{19B8F6BF-5375-455C-9EA6-DF929625EA0E}">
        <p15:presenceInfo xmlns:p15="http://schemas.microsoft.com/office/powerpoint/2012/main" userId="FLAMAND Je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D0A"/>
    <a:srgbClr val="35A8E0"/>
    <a:srgbClr val="AC40E8"/>
    <a:srgbClr val="000000"/>
    <a:srgbClr val="C67DEF"/>
    <a:srgbClr val="D49BF3"/>
    <a:srgbClr val="CC99FF"/>
    <a:srgbClr val="FFCC00"/>
    <a:srgbClr val="FFFF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D064D-CA5E-4D2D-9B62-7DC1992E6A2C}" v="41" dt="2022-03-03T10:24:48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1" autoAdjust="0"/>
    <p:restoredTop sz="94322" autoAdjust="0"/>
  </p:normalViewPr>
  <p:slideViewPr>
    <p:cSldViewPr snapToGrid="0">
      <p:cViewPr>
        <p:scale>
          <a:sx n="80" d="100"/>
          <a:sy n="80" d="100"/>
        </p:scale>
        <p:origin x="5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customXml" Target="../customXml/item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8" Type="http://schemas.openxmlformats.org/officeDocument/2006/relationships/customXml" Target="../customXml/item2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1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5" Type="http://schemas.microsoft.com/office/2015/10/relationships/revisionInfo" Target="revisionInfo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LEGRAND" userId="ac18c3a9-b189-4079-ac27-2f6e31a85f64" providerId="ADAL" clId="{BB9D064D-CA5E-4D2D-9B62-7DC1992E6A2C}"/>
    <pc:docChg chg="undo custSel addSld delSld modSld modMainMaster">
      <pc:chgData name="Frédéric LEGRAND" userId="ac18c3a9-b189-4079-ac27-2f6e31a85f64" providerId="ADAL" clId="{BB9D064D-CA5E-4D2D-9B62-7DC1992E6A2C}" dt="2022-03-03T10:29:04.352" v="365" actId="20577"/>
      <pc:docMkLst>
        <pc:docMk/>
      </pc:docMkLst>
      <pc:sldChg chg="modSp mod">
        <pc:chgData name="Frédéric LEGRAND" userId="ac18c3a9-b189-4079-ac27-2f6e31a85f64" providerId="ADAL" clId="{BB9D064D-CA5E-4D2D-9B62-7DC1992E6A2C}" dt="2022-03-03T09:37:29.402" v="141" actId="207"/>
        <pc:sldMkLst>
          <pc:docMk/>
          <pc:sldMk cId="4000497030" sldId="256"/>
        </pc:sldMkLst>
        <pc:spChg chg="mod">
          <ac:chgData name="Frédéric LEGRAND" userId="ac18c3a9-b189-4079-ac27-2f6e31a85f64" providerId="ADAL" clId="{BB9D064D-CA5E-4D2D-9B62-7DC1992E6A2C}" dt="2022-03-03T09:37:29.402" v="141" actId="207"/>
          <ac:spMkLst>
            <pc:docMk/>
            <pc:sldMk cId="4000497030" sldId="256"/>
            <ac:spMk id="7" creationId="{B9F0E391-E5DF-4424-BE77-8C2B442580E5}"/>
          </ac:spMkLst>
        </pc:spChg>
        <pc:spChg chg="mod">
          <ac:chgData name="Frédéric LEGRAND" userId="ac18c3a9-b189-4079-ac27-2f6e31a85f64" providerId="ADAL" clId="{BB9D064D-CA5E-4D2D-9B62-7DC1992E6A2C}" dt="2022-03-03T09:37:22.786" v="140" actId="207"/>
          <ac:spMkLst>
            <pc:docMk/>
            <pc:sldMk cId="4000497030" sldId="256"/>
            <ac:spMk id="14" creationId="{8D659E1E-10BF-48D9-A231-4BC55F95808F}"/>
          </ac:spMkLst>
        </pc:spChg>
        <pc:picChg chg="mod">
          <ac:chgData name="Frédéric LEGRAND" userId="ac18c3a9-b189-4079-ac27-2f6e31a85f64" providerId="ADAL" clId="{BB9D064D-CA5E-4D2D-9B62-7DC1992E6A2C}" dt="2022-03-03T09:32:15.473" v="108" actId="1076"/>
          <ac:picMkLst>
            <pc:docMk/>
            <pc:sldMk cId="4000497030" sldId="256"/>
            <ac:picMk id="3" creationId="{6BE2AD08-F285-4524-B1B5-5110DA3CAE54}"/>
          </ac:picMkLst>
        </pc:picChg>
      </pc:sldChg>
      <pc:sldChg chg="addSp delSp modSp mod">
        <pc:chgData name="Frédéric LEGRAND" userId="ac18c3a9-b189-4079-ac27-2f6e31a85f64" providerId="ADAL" clId="{BB9D064D-CA5E-4D2D-9B62-7DC1992E6A2C}" dt="2022-03-03T10:29:04.352" v="365" actId="20577"/>
        <pc:sldMkLst>
          <pc:docMk/>
          <pc:sldMk cId="4194782376" sldId="258"/>
        </pc:sldMkLst>
        <pc:spChg chg="del">
          <ac:chgData name="Frédéric LEGRAND" userId="ac18c3a9-b189-4079-ac27-2f6e31a85f64" providerId="ADAL" clId="{BB9D064D-CA5E-4D2D-9B62-7DC1992E6A2C}" dt="2022-03-03T09:31:04.880" v="85" actId="478"/>
          <ac:spMkLst>
            <pc:docMk/>
            <pc:sldMk cId="4194782376" sldId="258"/>
            <ac:spMk id="2" creationId="{09A432CC-3692-4823-8F6A-5F88C91B075B}"/>
          </ac:spMkLst>
        </pc:spChg>
        <pc:spChg chg="add mod">
          <ac:chgData name="Frédéric LEGRAND" userId="ac18c3a9-b189-4079-ac27-2f6e31a85f64" providerId="ADAL" clId="{BB9D064D-CA5E-4D2D-9B62-7DC1992E6A2C}" dt="2022-03-03T10:29:04.352" v="365" actId="20577"/>
          <ac:spMkLst>
            <pc:docMk/>
            <pc:sldMk cId="4194782376" sldId="258"/>
            <ac:spMk id="6" creationId="{CA40B310-FEFF-41FD-A0F0-30E34F5F2B63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10:09:20.442" v="349" actId="1038"/>
        <pc:sldMkLst>
          <pc:docMk/>
          <pc:sldMk cId="1405819591" sldId="261"/>
        </pc:sldMkLst>
        <pc:spChg chg="del">
          <ac:chgData name="Frédéric LEGRAND" userId="ac18c3a9-b189-4079-ac27-2f6e31a85f64" providerId="ADAL" clId="{BB9D064D-CA5E-4D2D-9B62-7DC1992E6A2C}" dt="2022-03-03T09:30:53.342" v="81" actId="478"/>
          <ac:spMkLst>
            <pc:docMk/>
            <pc:sldMk cId="1405819591" sldId="261"/>
            <ac:spMk id="2" creationId="{09A432CC-3692-4823-8F6A-5F88C91B075B}"/>
          </ac:spMkLst>
        </pc:spChg>
        <pc:spChg chg="add mod">
          <ac:chgData name="Frédéric LEGRAND" userId="ac18c3a9-b189-4079-ac27-2f6e31a85f64" providerId="ADAL" clId="{BB9D064D-CA5E-4D2D-9B62-7DC1992E6A2C}" dt="2022-03-03T09:30:54.313" v="82"/>
          <ac:spMkLst>
            <pc:docMk/>
            <pc:sldMk cId="1405819591" sldId="261"/>
            <ac:spMk id="6" creationId="{3904D7D5-D849-444A-9B06-9C353F03CC9F}"/>
          </ac:spMkLst>
        </pc:spChg>
        <pc:spChg chg="mod">
          <ac:chgData name="Frédéric LEGRAND" userId="ac18c3a9-b189-4079-ac27-2f6e31a85f64" providerId="ADAL" clId="{BB9D064D-CA5E-4D2D-9B62-7DC1992E6A2C}" dt="2022-03-03T10:09:20.442" v="349" actId="1038"/>
          <ac:spMkLst>
            <pc:docMk/>
            <pc:sldMk cId="1405819591" sldId="261"/>
            <ac:spMk id="8" creationId="{00000000-0000-0000-0000-000000000000}"/>
          </ac:spMkLst>
        </pc:spChg>
        <pc:graphicFrameChg chg="mod">
          <ac:chgData name="Frédéric LEGRAND" userId="ac18c3a9-b189-4079-ac27-2f6e31a85f64" providerId="ADAL" clId="{BB9D064D-CA5E-4D2D-9B62-7DC1992E6A2C}" dt="2022-03-03T10:09:11.140" v="344"/>
          <ac:graphicFrameMkLst>
            <pc:docMk/>
            <pc:sldMk cId="1405819591" sldId="261"/>
            <ac:graphicFrameMk id="10" creationId="{00000000-0000-0000-0000-000000000000}"/>
          </ac:graphicFrameMkLst>
        </pc:graphicFrameChg>
      </pc:sldChg>
      <pc:sldChg chg="modSp mod">
        <pc:chgData name="Frédéric LEGRAND" userId="ac18c3a9-b189-4079-ac27-2f6e31a85f64" providerId="ADAL" clId="{BB9D064D-CA5E-4D2D-9B62-7DC1992E6A2C}" dt="2022-03-03T09:42:09.759" v="156" actId="207"/>
        <pc:sldMkLst>
          <pc:docMk/>
          <pc:sldMk cId="1457146591" sldId="265"/>
        </pc:sldMkLst>
        <pc:spChg chg="mod">
          <ac:chgData name="Frédéric LEGRAND" userId="ac18c3a9-b189-4079-ac27-2f6e31a85f64" providerId="ADAL" clId="{BB9D064D-CA5E-4D2D-9B62-7DC1992E6A2C}" dt="2022-03-03T09:42:09.759" v="156" actId="207"/>
          <ac:spMkLst>
            <pc:docMk/>
            <pc:sldMk cId="1457146591" sldId="265"/>
            <ac:spMk id="7" creationId="{B9F0E391-E5DF-4424-BE77-8C2B442580E5}"/>
          </ac:spMkLst>
        </pc:spChg>
        <pc:spChg chg="mod">
          <ac:chgData name="Frédéric LEGRAND" userId="ac18c3a9-b189-4079-ac27-2f6e31a85f64" providerId="ADAL" clId="{BB9D064D-CA5E-4D2D-9B62-7DC1992E6A2C}" dt="2022-03-03T09:42:02.153" v="154" actId="207"/>
          <ac:spMkLst>
            <pc:docMk/>
            <pc:sldMk cId="1457146591" sldId="265"/>
            <ac:spMk id="10" creationId="{8D659E1E-10BF-48D9-A231-4BC55F95808F}"/>
          </ac:spMkLst>
        </pc:spChg>
        <pc:spChg chg="mod">
          <ac:chgData name="Frédéric LEGRAND" userId="ac18c3a9-b189-4079-ac27-2f6e31a85f64" providerId="ADAL" clId="{BB9D064D-CA5E-4D2D-9B62-7DC1992E6A2C}" dt="2022-03-03T09:42:06.135" v="155" actId="207"/>
          <ac:spMkLst>
            <pc:docMk/>
            <pc:sldMk cId="1457146591" sldId="265"/>
            <ac:spMk id="14" creationId="{8D659E1E-10BF-48D9-A231-4BC55F95808F}"/>
          </ac:spMkLst>
        </pc:spChg>
      </pc:sldChg>
      <pc:sldChg chg="delSp modSp mod">
        <pc:chgData name="Frédéric LEGRAND" userId="ac18c3a9-b189-4079-ac27-2f6e31a85f64" providerId="ADAL" clId="{BB9D064D-CA5E-4D2D-9B62-7DC1992E6A2C}" dt="2022-03-03T10:09:57.410" v="351" actId="478"/>
        <pc:sldMkLst>
          <pc:docMk/>
          <pc:sldMk cId="3227146070" sldId="267"/>
        </pc:sldMkLst>
        <pc:spChg chg="mod">
          <ac:chgData name="Frédéric LEGRAND" userId="ac18c3a9-b189-4079-ac27-2f6e31a85f64" providerId="ADAL" clId="{BB9D064D-CA5E-4D2D-9B62-7DC1992E6A2C}" dt="2022-03-03T09:42:24.345" v="159" actId="207"/>
          <ac:spMkLst>
            <pc:docMk/>
            <pc:sldMk cId="3227146070" sldId="267"/>
            <ac:spMk id="7" creationId="{B9F0E391-E5DF-4424-BE77-8C2B442580E5}"/>
          </ac:spMkLst>
        </pc:spChg>
        <pc:spChg chg="mod">
          <ac:chgData name="Frédéric LEGRAND" userId="ac18c3a9-b189-4079-ac27-2f6e31a85f64" providerId="ADAL" clId="{BB9D064D-CA5E-4D2D-9B62-7DC1992E6A2C}" dt="2022-03-03T09:42:21.122" v="158" actId="207"/>
          <ac:spMkLst>
            <pc:docMk/>
            <pc:sldMk cId="3227146070" sldId="267"/>
            <ac:spMk id="10" creationId="{8D659E1E-10BF-48D9-A231-4BC55F95808F}"/>
          </ac:spMkLst>
        </pc:spChg>
        <pc:spChg chg="mod">
          <ac:chgData name="Frédéric LEGRAND" userId="ac18c3a9-b189-4079-ac27-2f6e31a85f64" providerId="ADAL" clId="{BB9D064D-CA5E-4D2D-9B62-7DC1992E6A2C}" dt="2022-03-03T09:42:17.640" v="157" actId="207"/>
          <ac:spMkLst>
            <pc:docMk/>
            <pc:sldMk cId="3227146070" sldId="267"/>
            <ac:spMk id="14" creationId="{8D659E1E-10BF-48D9-A231-4BC55F95808F}"/>
          </ac:spMkLst>
        </pc:spChg>
        <pc:picChg chg="del mod">
          <ac:chgData name="Frédéric LEGRAND" userId="ac18c3a9-b189-4079-ac27-2f6e31a85f64" providerId="ADAL" clId="{BB9D064D-CA5E-4D2D-9B62-7DC1992E6A2C}" dt="2022-03-03T10:09:57.410" v="351" actId="478"/>
          <ac:picMkLst>
            <pc:docMk/>
            <pc:sldMk cId="3227146070" sldId="267"/>
            <ac:picMk id="11" creationId="{9F3F50E8-8E88-4EDA-9EF8-DAEEDE0C26F3}"/>
          </ac:picMkLst>
        </pc:picChg>
      </pc:sldChg>
      <pc:sldChg chg="modSp mod">
        <pc:chgData name="Frédéric LEGRAND" userId="ac18c3a9-b189-4079-ac27-2f6e31a85f64" providerId="ADAL" clId="{BB9D064D-CA5E-4D2D-9B62-7DC1992E6A2C}" dt="2022-03-03T09:42:48.645" v="163" actId="207"/>
        <pc:sldMkLst>
          <pc:docMk/>
          <pc:sldMk cId="2461060731" sldId="268"/>
        </pc:sldMkLst>
        <pc:spChg chg="mod">
          <ac:chgData name="Frédéric LEGRAND" userId="ac18c3a9-b189-4079-ac27-2f6e31a85f64" providerId="ADAL" clId="{BB9D064D-CA5E-4D2D-9B62-7DC1992E6A2C}" dt="2022-03-03T09:42:48.645" v="163" actId="207"/>
          <ac:spMkLst>
            <pc:docMk/>
            <pc:sldMk cId="2461060731" sldId="268"/>
            <ac:spMk id="7" creationId="{B9F0E391-E5DF-4424-BE77-8C2B442580E5}"/>
          </ac:spMkLst>
        </pc:spChg>
        <pc:spChg chg="mod">
          <ac:chgData name="Frédéric LEGRAND" userId="ac18c3a9-b189-4079-ac27-2f6e31a85f64" providerId="ADAL" clId="{BB9D064D-CA5E-4D2D-9B62-7DC1992E6A2C}" dt="2022-03-03T09:42:44.664" v="162" actId="207"/>
          <ac:spMkLst>
            <pc:docMk/>
            <pc:sldMk cId="2461060731" sldId="268"/>
            <ac:spMk id="10" creationId="{8D659E1E-10BF-48D9-A231-4BC55F95808F}"/>
          </ac:spMkLst>
        </pc:spChg>
        <pc:spChg chg="mod">
          <ac:chgData name="Frédéric LEGRAND" userId="ac18c3a9-b189-4079-ac27-2f6e31a85f64" providerId="ADAL" clId="{BB9D064D-CA5E-4D2D-9B62-7DC1992E6A2C}" dt="2022-03-03T09:42:41.318" v="160" actId="207"/>
          <ac:spMkLst>
            <pc:docMk/>
            <pc:sldMk cId="2461060731" sldId="268"/>
            <ac:spMk id="14" creationId="{8D659E1E-10BF-48D9-A231-4BC55F95808F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10:25:03.126" v="360" actId="1076"/>
        <pc:sldMkLst>
          <pc:docMk/>
          <pc:sldMk cId="3535841604" sldId="270"/>
        </pc:sldMkLst>
        <pc:spChg chg="del">
          <ac:chgData name="Frédéric LEGRAND" userId="ac18c3a9-b189-4079-ac27-2f6e31a85f64" providerId="ADAL" clId="{BB9D064D-CA5E-4D2D-9B62-7DC1992E6A2C}" dt="2022-03-03T09:30:59.360" v="83" actId="478"/>
          <ac:spMkLst>
            <pc:docMk/>
            <pc:sldMk cId="3535841604" sldId="270"/>
            <ac:spMk id="2" creationId="{09A432CC-3692-4823-8F6A-5F88C91B075B}"/>
          </ac:spMkLst>
        </pc:spChg>
        <pc:spChg chg="mod">
          <ac:chgData name="Frédéric LEGRAND" userId="ac18c3a9-b189-4079-ac27-2f6e31a85f64" providerId="ADAL" clId="{BB9D064D-CA5E-4D2D-9B62-7DC1992E6A2C}" dt="2022-03-03T10:25:03.126" v="360" actId="1076"/>
          <ac:spMkLst>
            <pc:docMk/>
            <pc:sldMk cId="3535841604" sldId="270"/>
            <ac:spMk id="4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10:24:57.848" v="359" actId="1076"/>
          <ac:spMkLst>
            <pc:docMk/>
            <pc:sldMk cId="3535841604" sldId="270"/>
            <ac:spMk id="9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00.306" v="84"/>
          <ac:spMkLst>
            <pc:docMk/>
            <pc:sldMk cId="3535841604" sldId="270"/>
            <ac:spMk id="11" creationId="{22DFB5DF-12A3-42E9-B3FB-4A73D8E9CB40}"/>
          </ac:spMkLst>
        </pc:spChg>
        <pc:graphicFrameChg chg="del">
          <ac:chgData name="Frédéric LEGRAND" userId="ac18c3a9-b189-4079-ac27-2f6e31a85f64" providerId="ADAL" clId="{BB9D064D-CA5E-4D2D-9B62-7DC1992E6A2C}" dt="2022-03-03T10:24:17.199" v="352" actId="478"/>
          <ac:graphicFrameMkLst>
            <pc:docMk/>
            <pc:sldMk cId="3535841604" sldId="270"/>
            <ac:graphicFrameMk id="7" creationId="{00000000-0000-0000-0000-000000000000}"/>
          </ac:graphicFrameMkLst>
        </pc:graphicFrameChg>
        <pc:graphicFrameChg chg="add mod">
          <ac:chgData name="Frédéric LEGRAND" userId="ac18c3a9-b189-4079-ac27-2f6e31a85f64" providerId="ADAL" clId="{BB9D064D-CA5E-4D2D-9B62-7DC1992E6A2C}" dt="2022-03-03T09:27:22.646" v="42"/>
          <ac:graphicFrameMkLst>
            <pc:docMk/>
            <pc:sldMk cId="3535841604" sldId="270"/>
            <ac:graphicFrameMk id="8" creationId="{00000000-0008-0000-0000-000002000000}"/>
          </ac:graphicFrameMkLst>
        </pc:graphicFrameChg>
        <pc:graphicFrameChg chg="add mod ord">
          <ac:chgData name="Frédéric LEGRAND" userId="ac18c3a9-b189-4079-ac27-2f6e31a85f64" providerId="ADAL" clId="{BB9D064D-CA5E-4D2D-9B62-7DC1992E6A2C}" dt="2022-03-03T10:24:53.197" v="358" actId="167"/>
          <ac:graphicFrameMkLst>
            <pc:docMk/>
            <pc:sldMk cId="3535841604" sldId="270"/>
            <ac:graphicFrameMk id="12" creationId="{00000000-0008-0000-0000-000002000000}"/>
          </ac:graphicFrameMkLst>
        </pc:graphicFrameChg>
      </pc:sldChg>
      <pc:sldChg chg="addSp delSp modSp mod">
        <pc:chgData name="Frédéric LEGRAND" userId="ac18c3a9-b189-4079-ac27-2f6e31a85f64" providerId="ADAL" clId="{BB9D064D-CA5E-4D2D-9B62-7DC1992E6A2C}" dt="2022-03-03T09:31:10.858" v="88"/>
        <pc:sldMkLst>
          <pc:docMk/>
          <pc:sldMk cId="3726742680" sldId="278"/>
        </pc:sldMkLst>
        <pc:spChg chg="del">
          <ac:chgData name="Frédéric LEGRAND" userId="ac18c3a9-b189-4079-ac27-2f6e31a85f64" providerId="ADAL" clId="{BB9D064D-CA5E-4D2D-9B62-7DC1992E6A2C}" dt="2022-03-03T09:31:09.941" v="87" actId="478"/>
          <ac:spMkLst>
            <pc:docMk/>
            <pc:sldMk cId="3726742680" sldId="278"/>
            <ac:spMk id="2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26:20.370" v="39" actId="1035"/>
          <ac:spMkLst>
            <pc:docMk/>
            <pc:sldMk cId="3726742680" sldId="278"/>
            <ac:spMk id="5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10.858" v="88"/>
          <ac:spMkLst>
            <pc:docMk/>
            <pc:sldMk cId="3726742680" sldId="278"/>
            <ac:spMk id="8" creationId="{E7D57D9A-B042-443B-B924-8E7F3DA1C593}"/>
          </ac:spMkLst>
        </pc:spChg>
        <pc:graphicFrameChg chg="add mod ord">
          <ac:chgData name="Frédéric LEGRAND" userId="ac18c3a9-b189-4079-ac27-2f6e31a85f64" providerId="ADAL" clId="{BB9D064D-CA5E-4D2D-9B62-7DC1992E6A2C}" dt="2022-03-03T09:26:14.536" v="24" actId="1036"/>
          <ac:graphicFrameMkLst>
            <pc:docMk/>
            <pc:sldMk cId="3726742680" sldId="278"/>
            <ac:graphicFrameMk id="7" creationId="{00000000-0008-0000-0600-000002000000}"/>
          </ac:graphicFrameMkLst>
        </pc:graphicFrameChg>
        <pc:picChg chg="del">
          <ac:chgData name="Frédéric LEGRAND" userId="ac18c3a9-b189-4079-ac27-2f6e31a85f64" providerId="ADAL" clId="{BB9D064D-CA5E-4D2D-9B62-7DC1992E6A2C}" dt="2022-03-03T09:25:00.076" v="7" actId="478"/>
          <ac:picMkLst>
            <pc:docMk/>
            <pc:sldMk cId="3726742680" sldId="278"/>
            <ac:picMk id="3" creationId="{00000000-0000-0000-0000-000000000000}"/>
          </ac:picMkLst>
        </pc:picChg>
      </pc:sldChg>
      <pc:sldChg chg="addSp delSp modSp mod">
        <pc:chgData name="Frédéric LEGRAND" userId="ac18c3a9-b189-4079-ac27-2f6e31a85f64" providerId="ADAL" clId="{BB9D064D-CA5E-4D2D-9B62-7DC1992E6A2C}" dt="2022-03-03T10:08:12.077" v="340" actId="207"/>
        <pc:sldMkLst>
          <pc:docMk/>
          <pc:sldMk cId="1869740774" sldId="279"/>
        </pc:sldMkLst>
        <pc:spChg chg="del">
          <ac:chgData name="Frédéric LEGRAND" userId="ac18c3a9-b189-4079-ac27-2f6e31a85f64" providerId="ADAL" clId="{BB9D064D-CA5E-4D2D-9B62-7DC1992E6A2C}" dt="2022-03-03T09:31:14.462" v="89" actId="478"/>
          <ac:spMkLst>
            <pc:docMk/>
            <pc:sldMk cId="1869740774" sldId="279"/>
            <ac:spMk id="2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10:07:48.212" v="316" actId="1037"/>
          <ac:spMkLst>
            <pc:docMk/>
            <pc:sldMk cId="1869740774" sldId="279"/>
            <ac:spMk id="8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10:08:02.377" v="339" actId="1035"/>
          <ac:spMkLst>
            <pc:docMk/>
            <pc:sldMk cId="1869740774" sldId="279"/>
            <ac:spMk id="11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15.494" v="90"/>
          <ac:spMkLst>
            <pc:docMk/>
            <pc:sldMk cId="1869740774" sldId="279"/>
            <ac:spMk id="12" creationId="{F3800CC5-E556-4E46-85CD-01976EF8C92F}"/>
          </ac:spMkLst>
        </pc:spChg>
        <pc:graphicFrameChg chg="add del mod">
          <ac:chgData name="Frédéric LEGRAND" userId="ac18c3a9-b189-4079-ac27-2f6e31a85f64" providerId="ADAL" clId="{BB9D064D-CA5E-4D2D-9B62-7DC1992E6A2C}" dt="2022-03-03T10:05:02.501" v="220" actId="478"/>
          <ac:graphicFrameMkLst>
            <pc:docMk/>
            <pc:sldMk cId="1869740774" sldId="279"/>
            <ac:graphicFrameMk id="13" creationId="{00000000-0008-0000-0500-000002000000}"/>
          </ac:graphicFrameMkLst>
        </pc:graphicFrameChg>
        <pc:graphicFrameChg chg="add del mod">
          <ac:chgData name="Frédéric LEGRAND" userId="ac18c3a9-b189-4079-ac27-2f6e31a85f64" providerId="ADAL" clId="{BB9D064D-CA5E-4D2D-9B62-7DC1992E6A2C}" dt="2022-03-03T10:04:26.684" v="219"/>
          <ac:graphicFrameMkLst>
            <pc:docMk/>
            <pc:sldMk cId="1869740774" sldId="279"/>
            <ac:graphicFrameMk id="14" creationId="{4C3F75F8-D831-4953-9D7D-D96915B906B2}"/>
          </ac:graphicFrameMkLst>
        </pc:graphicFrameChg>
        <pc:graphicFrameChg chg="add mod">
          <ac:chgData name="Frédéric LEGRAND" userId="ac18c3a9-b189-4079-ac27-2f6e31a85f64" providerId="ADAL" clId="{BB9D064D-CA5E-4D2D-9B62-7DC1992E6A2C}" dt="2022-03-03T10:08:12.077" v="340" actId="207"/>
          <ac:graphicFrameMkLst>
            <pc:docMk/>
            <pc:sldMk cId="1869740774" sldId="279"/>
            <ac:graphicFrameMk id="15" creationId="{00000000-0008-0000-0500-000002000000}"/>
          </ac:graphicFrameMkLst>
        </pc:graphicFrameChg>
        <pc:picChg chg="del">
          <ac:chgData name="Frédéric LEGRAND" userId="ac18c3a9-b189-4079-ac27-2f6e31a85f64" providerId="ADAL" clId="{BB9D064D-CA5E-4D2D-9B62-7DC1992E6A2C}" dt="2022-03-03T10:03:22.273" v="187" actId="478"/>
          <ac:picMkLst>
            <pc:docMk/>
            <pc:sldMk cId="1869740774" sldId="279"/>
            <ac:picMk id="9" creationId="{00000000-0000-0000-0000-000000000000}"/>
          </ac:picMkLst>
        </pc:picChg>
      </pc:sldChg>
      <pc:sldChg chg="addSp delSp modSp mod">
        <pc:chgData name="Frédéric LEGRAND" userId="ac18c3a9-b189-4079-ac27-2f6e31a85f64" providerId="ADAL" clId="{BB9D064D-CA5E-4D2D-9B62-7DC1992E6A2C}" dt="2022-03-03T09:31:36.207" v="98"/>
        <pc:sldMkLst>
          <pc:docMk/>
          <pc:sldMk cId="2591726301" sldId="280"/>
        </pc:sldMkLst>
        <pc:spChg chg="del">
          <ac:chgData name="Frédéric LEGRAND" userId="ac18c3a9-b189-4079-ac27-2f6e31a85f64" providerId="ADAL" clId="{BB9D064D-CA5E-4D2D-9B62-7DC1992E6A2C}" dt="2022-03-03T09:31:35.338" v="97" actId="478"/>
          <ac:spMkLst>
            <pc:docMk/>
            <pc:sldMk cId="2591726301" sldId="280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36.207" v="98"/>
          <ac:spMkLst>
            <pc:docMk/>
            <pc:sldMk cId="2591726301" sldId="280"/>
            <ac:spMk id="5" creationId="{BB04BC47-E01E-466A-9A47-E1777B0F622D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31:40.735" v="100"/>
        <pc:sldMkLst>
          <pc:docMk/>
          <pc:sldMk cId="1939379022" sldId="281"/>
        </pc:sldMkLst>
        <pc:spChg chg="del">
          <ac:chgData name="Frédéric LEGRAND" userId="ac18c3a9-b189-4079-ac27-2f6e31a85f64" providerId="ADAL" clId="{BB9D064D-CA5E-4D2D-9B62-7DC1992E6A2C}" dt="2022-03-03T09:31:39.840" v="99" actId="478"/>
          <ac:spMkLst>
            <pc:docMk/>
            <pc:sldMk cId="1939379022" sldId="281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40.735" v="100"/>
          <ac:spMkLst>
            <pc:docMk/>
            <pc:sldMk cId="1939379022" sldId="281"/>
            <ac:spMk id="5" creationId="{529B727E-8B66-4729-998C-DDBD2FA7A55D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44:10.655" v="180" actId="207"/>
        <pc:sldMkLst>
          <pc:docMk/>
          <pc:sldMk cId="2951205062" sldId="284"/>
        </pc:sldMkLst>
        <pc:spChg chg="del">
          <ac:chgData name="Frédéric LEGRAND" userId="ac18c3a9-b189-4079-ac27-2f6e31a85f64" providerId="ADAL" clId="{BB9D064D-CA5E-4D2D-9B62-7DC1992E6A2C}" dt="2022-03-03T09:31:25.760" v="93" actId="478"/>
          <ac:spMkLst>
            <pc:docMk/>
            <pc:sldMk cId="2951205062" sldId="284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26.748" v="94"/>
          <ac:spMkLst>
            <pc:docMk/>
            <pc:sldMk cId="2951205062" sldId="284"/>
            <ac:spMk id="50" creationId="{4C3EF5A7-A63D-4412-95D5-93030EEED47B}"/>
          </ac:spMkLst>
        </pc:spChg>
        <pc:spChg chg="mod">
          <ac:chgData name="Frédéric LEGRAND" userId="ac18c3a9-b189-4079-ac27-2f6e31a85f64" providerId="ADAL" clId="{BB9D064D-CA5E-4D2D-9B62-7DC1992E6A2C}" dt="2022-03-03T09:35:47.295" v="126" actId="207"/>
          <ac:spMkLst>
            <pc:docMk/>
            <pc:sldMk cId="2951205062" sldId="284"/>
            <ac:spMk id="64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5:36.825" v="124" actId="207"/>
          <ac:spMkLst>
            <pc:docMk/>
            <pc:sldMk cId="2951205062" sldId="284"/>
            <ac:spMk id="67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23.469" v="134" actId="1076"/>
          <ac:spMkLst>
            <pc:docMk/>
            <pc:sldMk cId="2951205062" sldId="284"/>
            <ac:spMk id="68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55.257" v="139" actId="207"/>
          <ac:spMkLst>
            <pc:docMk/>
            <pc:sldMk cId="2951205062" sldId="284"/>
            <ac:spMk id="79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08.310" v="129" actId="207"/>
          <ac:spMkLst>
            <pc:docMk/>
            <pc:sldMk cId="2951205062" sldId="284"/>
            <ac:spMk id="83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01.849" v="127" actId="207"/>
          <ac:spMkLst>
            <pc:docMk/>
            <pc:sldMk cId="2951205062" sldId="284"/>
            <ac:spMk id="84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32.899" v="137" actId="207"/>
          <ac:spMkLst>
            <pc:docMk/>
            <pc:sldMk cId="2951205062" sldId="284"/>
            <ac:spMk id="87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29.418" v="136" actId="207"/>
          <ac:spMkLst>
            <pc:docMk/>
            <pc:sldMk cId="2951205062" sldId="284"/>
            <ac:spMk id="88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26.719" v="135" actId="207"/>
          <ac:spMkLst>
            <pc:docMk/>
            <pc:sldMk cId="2951205062" sldId="284"/>
            <ac:spMk id="89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20.898" v="132" actId="207"/>
          <ac:spMkLst>
            <pc:docMk/>
            <pc:sldMk cId="2951205062" sldId="284"/>
            <ac:spMk id="90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4:10.655" v="180" actId="207"/>
          <ac:spMkLst>
            <pc:docMk/>
            <pc:sldMk cId="2951205062" sldId="284"/>
            <ac:spMk id="91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4:00.390" v="177" actId="207"/>
          <ac:spMkLst>
            <pc:docMk/>
            <pc:sldMk cId="2951205062" sldId="284"/>
            <ac:spMk id="92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4:02.968" v="178" actId="207"/>
          <ac:spMkLst>
            <pc:docMk/>
            <pc:sldMk cId="2951205062" sldId="284"/>
            <ac:spMk id="93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4:07.034" v="179" actId="207"/>
          <ac:spMkLst>
            <pc:docMk/>
            <pc:sldMk cId="2951205062" sldId="284"/>
            <ac:spMk id="94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3:57.373" v="176" actId="207"/>
          <ac:spMkLst>
            <pc:docMk/>
            <pc:sldMk cId="2951205062" sldId="284"/>
            <ac:spMk id="95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3:38.540" v="170" actId="207"/>
          <ac:spMkLst>
            <pc:docMk/>
            <pc:sldMk cId="2951205062" sldId="284"/>
            <ac:spMk id="96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3:53.758" v="175" actId="207"/>
          <ac:spMkLst>
            <pc:docMk/>
            <pc:sldMk cId="2951205062" sldId="284"/>
            <ac:spMk id="97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3:50.323" v="174" actId="207"/>
          <ac:spMkLst>
            <pc:docMk/>
            <pc:sldMk cId="2951205062" sldId="284"/>
            <ac:spMk id="103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43:46.362" v="173" actId="207"/>
          <ac:spMkLst>
            <pc:docMk/>
            <pc:sldMk cId="2951205062" sldId="284"/>
            <ac:spMk id="104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17.698" v="131" actId="207"/>
          <ac:spMkLst>
            <pc:docMk/>
            <pc:sldMk cId="2951205062" sldId="284"/>
            <ac:spMk id="107" creationId="{00000000-0000-0000-0000-000000000000}"/>
          </ac:spMkLst>
        </pc:spChg>
        <pc:spChg chg="mod">
          <ac:chgData name="Frédéric LEGRAND" userId="ac18c3a9-b189-4079-ac27-2f6e31a85f64" providerId="ADAL" clId="{BB9D064D-CA5E-4D2D-9B62-7DC1992E6A2C}" dt="2022-03-03T09:36:05.042" v="128" actId="207"/>
          <ac:spMkLst>
            <pc:docMk/>
            <pc:sldMk cId="2951205062" sldId="284"/>
            <ac:spMk id="108" creationId="{00000000-0000-0000-0000-000000000000}"/>
          </ac:spMkLst>
        </pc:spChg>
      </pc:sldChg>
      <pc:sldChg chg="modSp mod">
        <pc:chgData name="Frédéric LEGRAND" userId="ac18c3a9-b189-4079-ac27-2f6e31a85f64" providerId="ADAL" clId="{BB9D064D-CA5E-4D2D-9B62-7DC1992E6A2C}" dt="2022-03-03T09:30:04.684" v="72" actId="1035"/>
        <pc:sldMkLst>
          <pc:docMk/>
          <pc:sldMk cId="2805291573" sldId="289"/>
        </pc:sldMkLst>
        <pc:spChg chg="mod">
          <ac:chgData name="Frédéric LEGRAND" userId="ac18c3a9-b189-4079-ac27-2f6e31a85f64" providerId="ADAL" clId="{BB9D064D-CA5E-4D2D-9B62-7DC1992E6A2C}" dt="2022-03-03T09:30:04.684" v="72" actId="1035"/>
          <ac:spMkLst>
            <pc:docMk/>
            <pc:sldMk cId="2805291573" sldId="289"/>
            <ac:spMk id="2" creationId="{00000000-0000-0000-0000-000000000000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30:25.841" v="74"/>
        <pc:sldMkLst>
          <pc:docMk/>
          <pc:sldMk cId="4053466736" sldId="290"/>
        </pc:sldMkLst>
        <pc:spChg chg="del">
          <ac:chgData name="Frédéric LEGRAND" userId="ac18c3a9-b189-4079-ac27-2f6e31a85f64" providerId="ADAL" clId="{BB9D064D-CA5E-4D2D-9B62-7DC1992E6A2C}" dt="2022-03-03T09:30:09.087" v="73" actId="478"/>
          <ac:spMkLst>
            <pc:docMk/>
            <pc:sldMk cId="4053466736" sldId="290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0:25.841" v="74"/>
          <ac:spMkLst>
            <pc:docMk/>
            <pc:sldMk cId="4053466736" sldId="290"/>
            <ac:spMk id="5" creationId="{DF3BE523-5FDB-4B58-895E-38203424495C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30:41.724" v="78"/>
        <pc:sldMkLst>
          <pc:docMk/>
          <pc:sldMk cId="1778963659" sldId="291"/>
        </pc:sldMkLst>
        <pc:spChg chg="del">
          <ac:chgData name="Frédéric LEGRAND" userId="ac18c3a9-b189-4079-ac27-2f6e31a85f64" providerId="ADAL" clId="{BB9D064D-CA5E-4D2D-9B62-7DC1992E6A2C}" dt="2022-03-03T09:30:40.535" v="77" actId="478"/>
          <ac:spMkLst>
            <pc:docMk/>
            <pc:sldMk cId="1778963659" sldId="291"/>
            <ac:spMk id="2" creationId="{09A432CC-3692-4823-8F6A-5F88C91B075B}"/>
          </ac:spMkLst>
        </pc:spChg>
        <pc:spChg chg="add mod">
          <ac:chgData name="Frédéric LEGRAND" userId="ac18c3a9-b189-4079-ac27-2f6e31a85f64" providerId="ADAL" clId="{BB9D064D-CA5E-4D2D-9B62-7DC1992E6A2C}" dt="2022-03-03T09:30:41.724" v="78"/>
          <ac:spMkLst>
            <pc:docMk/>
            <pc:sldMk cId="1778963659" sldId="291"/>
            <ac:spMk id="26" creationId="{9577EED9-7ACD-4589-AA63-431323F81619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31:45.698" v="102"/>
        <pc:sldMkLst>
          <pc:docMk/>
          <pc:sldMk cId="2572614407" sldId="295"/>
        </pc:sldMkLst>
        <pc:spChg chg="del">
          <ac:chgData name="Frédéric LEGRAND" userId="ac18c3a9-b189-4079-ac27-2f6e31a85f64" providerId="ADAL" clId="{BB9D064D-CA5E-4D2D-9B62-7DC1992E6A2C}" dt="2022-03-03T09:31:44.792" v="101" actId="478"/>
          <ac:spMkLst>
            <pc:docMk/>
            <pc:sldMk cId="2572614407" sldId="295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45.698" v="102"/>
          <ac:spMkLst>
            <pc:docMk/>
            <pc:sldMk cId="2572614407" sldId="295"/>
            <ac:spMk id="5" creationId="{D5D8689D-6EBA-4E12-AF62-43EECF0175EF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31:49.612" v="104"/>
        <pc:sldMkLst>
          <pc:docMk/>
          <pc:sldMk cId="1625300449" sldId="296"/>
        </pc:sldMkLst>
        <pc:spChg chg="del">
          <ac:chgData name="Frédéric LEGRAND" userId="ac18c3a9-b189-4079-ac27-2f6e31a85f64" providerId="ADAL" clId="{BB9D064D-CA5E-4D2D-9B62-7DC1992E6A2C}" dt="2022-03-03T09:31:48.767" v="103" actId="478"/>
          <ac:spMkLst>
            <pc:docMk/>
            <pc:sldMk cId="1625300449" sldId="296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49.612" v="104"/>
          <ac:spMkLst>
            <pc:docMk/>
            <pc:sldMk cId="1625300449" sldId="296"/>
            <ac:spMk id="6" creationId="{223A8D0E-B2D7-438E-A2C9-BE7D6DE88093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30:35.616" v="76"/>
        <pc:sldMkLst>
          <pc:docMk/>
          <pc:sldMk cId="3823399660" sldId="297"/>
        </pc:sldMkLst>
        <pc:spChg chg="del">
          <ac:chgData name="Frédéric LEGRAND" userId="ac18c3a9-b189-4079-ac27-2f6e31a85f64" providerId="ADAL" clId="{BB9D064D-CA5E-4D2D-9B62-7DC1992E6A2C}" dt="2022-03-03T09:30:34.046" v="75" actId="478"/>
          <ac:spMkLst>
            <pc:docMk/>
            <pc:sldMk cId="3823399660" sldId="297"/>
            <ac:spMk id="2" creationId="{09A432CC-3692-4823-8F6A-5F88C91B075B}"/>
          </ac:spMkLst>
        </pc:spChg>
        <pc:spChg chg="add mod">
          <ac:chgData name="Frédéric LEGRAND" userId="ac18c3a9-b189-4079-ac27-2f6e31a85f64" providerId="ADAL" clId="{BB9D064D-CA5E-4D2D-9B62-7DC1992E6A2C}" dt="2022-03-03T09:30:35.616" v="76"/>
          <ac:spMkLst>
            <pc:docMk/>
            <pc:sldMk cId="3823399660" sldId="297"/>
            <ac:spMk id="74" creationId="{AE32EA68-8283-482C-96A8-B0BC833AAC9E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43:26.611" v="169"/>
        <pc:sldMkLst>
          <pc:docMk/>
          <pc:sldMk cId="3907330066" sldId="299"/>
        </pc:sldMkLst>
        <pc:spChg chg="del">
          <ac:chgData name="Frédéric LEGRAND" userId="ac18c3a9-b189-4079-ac27-2f6e31a85f64" providerId="ADAL" clId="{BB9D064D-CA5E-4D2D-9B62-7DC1992E6A2C}" dt="2022-03-03T09:31:18.812" v="91" actId="478"/>
          <ac:spMkLst>
            <pc:docMk/>
            <pc:sldMk cId="3907330066" sldId="299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19.707" v="92"/>
          <ac:spMkLst>
            <pc:docMk/>
            <pc:sldMk cId="3907330066" sldId="299"/>
            <ac:spMk id="14" creationId="{2FC5A7F6-CB9C-4B57-B57C-210162536A30}"/>
          </ac:spMkLst>
        </pc:spChg>
        <pc:graphicFrameChg chg="mod modGraphic">
          <ac:chgData name="Frédéric LEGRAND" userId="ac18c3a9-b189-4079-ac27-2f6e31a85f64" providerId="ADAL" clId="{BB9D064D-CA5E-4D2D-9B62-7DC1992E6A2C}" dt="2022-03-03T09:43:02.969" v="164"/>
          <ac:graphicFrameMkLst>
            <pc:docMk/>
            <pc:sldMk cId="3907330066" sldId="299"/>
            <ac:graphicFrameMk id="8" creationId="{00000000-0000-0000-0000-000000000000}"/>
          </ac:graphicFrameMkLst>
        </pc:graphicFrameChg>
        <pc:graphicFrameChg chg="modGraphic">
          <ac:chgData name="Frédéric LEGRAND" userId="ac18c3a9-b189-4079-ac27-2f6e31a85f64" providerId="ADAL" clId="{BB9D064D-CA5E-4D2D-9B62-7DC1992E6A2C}" dt="2022-03-03T09:43:26.611" v="169"/>
          <ac:graphicFrameMkLst>
            <pc:docMk/>
            <pc:sldMk cId="3907330066" sldId="299"/>
            <ac:graphicFrameMk id="11" creationId="{00000000-0000-0000-0000-000000000000}"/>
          </ac:graphicFrameMkLst>
        </pc:graphicFrameChg>
      </pc:sldChg>
      <pc:sldChg chg="addSp delSp modSp mod">
        <pc:chgData name="Frédéric LEGRAND" userId="ac18c3a9-b189-4079-ac27-2f6e31a85f64" providerId="ADAL" clId="{BB9D064D-CA5E-4D2D-9B62-7DC1992E6A2C}" dt="2022-03-03T09:30:46.969" v="80"/>
        <pc:sldMkLst>
          <pc:docMk/>
          <pc:sldMk cId="1458580078" sldId="300"/>
        </pc:sldMkLst>
        <pc:spChg chg="del">
          <ac:chgData name="Frédéric LEGRAND" userId="ac18c3a9-b189-4079-ac27-2f6e31a85f64" providerId="ADAL" clId="{BB9D064D-CA5E-4D2D-9B62-7DC1992E6A2C}" dt="2022-03-03T09:30:45.902" v="79" actId="478"/>
          <ac:spMkLst>
            <pc:docMk/>
            <pc:sldMk cId="1458580078" sldId="300"/>
            <ac:spMk id="8" creationId="{09A432CC-3692-4823-8F6A-5F88C91B075B}"/>
          </ac:spMkLst>
        </pc:spChg>
        <pc:spChg chg="add mod">
          <ac:chgData name="Frédéric LEGRAND" userId="ac18c3a9-b189-4079-ac27-2f6e31a85f64" providerId="ADAL" clId="{BB9D064D-CA5E-4D2D-9B62-7DC1992E6A2C}" dt="2022-03-03T09:30:46.969" v="80"/>
          <ac:spMkLst>
            <pc:docMk/>
            <pc:sldMk cId="1458580078" sldId="300"/>
            <ac:spMk id="9" creationId="{8259D490-5412-416C-8B4C-358AF990D553}"/>
          </ac:spMkLst>
        </pc:spChg>
      </pc:sldChg>
      <pc:sldChg chg="addSp delSp modSp mod">
        <pc:chgData name="Frédéric LEGRAND" userId="ac18c3a9-b189-4079-ac27-2f6e31a85f64" providerId="ADAL" clId="{BB9D064D-CA5E-4D2D-9B62-7DC1992E6A2C}" dt="2022-03-03T09:31:31.264" v="96"/>
        <pc:sldMkLst>
          <pc:docMk/>
          <pc:sldMk cId="3326007214" sldId="301"/>
        </pc:sldMkLst>
        <pc:spChg chg="del">
          <ac:chgData name="Frédéric LEGRAND" userId="ac18c3a9-b189-4079-ac27-2f6e31a85f64" providerId="ADAL" clId="{BB9D064D-CA5E-4D2D-9B62-7DC1992E6A2C}" dt="2022-03-03T09:31:30.349" v="95" actId="478"/>
          <ac:spMkLst>
            <pc:docMk/>
            <pc:sldMk cId="3326007214" sldId="301"/>
            <ac:spMk id="2" creationId="{00000000-0000-0000-0000-000000000000}"/>
          </ac:spMkLst>
        </pc:spChg>
        <pc:spChg chg="add mod">
          <ac:chgData name="Frédéric LEGRAND" userId="ac18c3a9-b189-4079-ac27-2f6e31a85f64" providerId="ADAL" clId="{BB9D064D-CA5E-4D2D-9B62-7DC1992E6A2C}" dt="2022-03-03T09:31:31.264" v="96"/>
          <ac:spMkLst>
            <pc:docMk/>
            <pc:sldMk cId="3326007214" sldId="301"/>
            <ac:spMk id="6" creationId="{A01D432C-591E-44D2-8198-B65EA027F9DD}"/>
          </ac:spMkLst>
        </pc:spChg>
      </pc:sldChg>
      <pc:sldChg chg="new del">
        <pc:chgData name="Frédéric LEGRAND" userId="ac18c3a9-b189-4079-ac27-2f6e31a85f64" providerId="ADAL" clId="{BB9D064D-CA5E-4D2D-9B62-7DC1992E6A2C}" dt="2022-03-03T09:38:26.731" v="145" actId="680"/>
        <pc:sldMkLst>
          <pc:docMk/>
          <pc:sldMk cId="1645772571" sldId="302"/>
        </pc:sldMkLst>
      </pc:sldChg>
      <pc:sldChg chg="new del">
        <pc:chgData name="Frédéric LEGRAND" userId="ac18c3a9-b189-4079-ac27-2f6e31a85f64" providerId="ADAL" clId="{BB9D064D-CA5E-4D2D-9B62-7DC1992E6A2C}" dt="2022-03-03T09:38:48.989" v="147" actId="680"/>
        <pc:sldMkLst>
          <pc:docMk/>
          <pc:sldMk cId="3909332324" sldId="302"/>
        </pc:sldMkLst>
      </pc:sldChg>
      <pc:sldChg chg="new del">
        <pc:chgData name="Frédéric LEGRAND" userId="ac18c3a9-b189-4079-ac27-2f6e31a85f64" providerId="ADAL" clId="{BB9D064D-CA5E-4D2D-9B62-7DC1992E6A2C}" dt="2022-03-03T09:38:19.153" v="143" actId="680"/>
        <pc:sldMkLst>
          <pc:docMk/>
          <pc:sldMk cId="4014241834" sldId="302"/>
        </pc:sldMkLst>
      </pc:sldChg>
      <pc:sldMasterChg chg="modSldLayout">
        <pc:chgData name="Frédéric LEGRAND" userId="ac18c3a9-b189-4079-ac27-2f6e31a85f64" providerId="ADAL" clId="{BB9D064D-CA5E-4D2D-9B62-7DC1992E6A2C}" dt="2022-03-03T09:41:17.398" v="152" actId="207"/>
        <pc:sldMasterMkLst>
          <pc:docMk/>
          <pc:sldMasterMk cId="1534706273" sldId="2147483648"/>
        </pc:sldMasterMkLst>
        <pc:sldLayoutChg chg="modSp mod">
          <pc:chgData name="Frédéric LEGRAND" userId="ac18c3a9-b189-4079-ac27-2f6e31a85f64" providerId="ADAL" clId="{BB9D064D-CA5E-4D2D-9B62-7DC1992E6A2C}" dt="2022-03-03T09:41:02.047" v="150" actId="207"/>
          <pc:sldLayoutMkLst>
            <pc:docMk/>
            <pc:sldMasterMk cId="1534706273" sldId="2147483648"/>
            <pc:sldLayoutMk cId="2523318070" sldId="2147483650"/>
          </pc:sldLayoutMkLst>
          <pc:spChg chg="mod">
            <ac:chgData name="Frédéric LEGRAND" userId="ac18c3a9-b189-4079-ac27-2f6e31a85f64" providerId="ADAL" clId="{BB9D064D-CA5E-4D2D-9B62-7DC1992E6A2C}" dt="2022-03-03T09:40:52.101" v="148" actId="207"/>
            <ac:spMkLst>
              <pc:docMk/>
              <pc:sldMasterMk cId="1534706273" sldId="2147483648"/>
              <pc:sldLayoutMk cId="2523318070" sldId="2147483650"/>
              <ac:spMk id="8" creationId="{9B1F7320-DDAD-4D63-84F4-F5CEC6654ABD}"/>
            </ac:spMkLst>
          </pc:spChg>
          <pc:spChg chg="mod">
            <ac:chgData name="Frédéric LEGRAND" userId="ac18c3a9-b189-4079-ac27-2f6e31a85f64" providerId="ADAL" clId="{BB9D064D-CA5E-4D2D-9B62-7DC1992E6A2C}" dt="2022-03-03T09:40:56.573" v="149" actId="207"/>
            <ac:spMkLst>
              <pc:docMk/>
              <pc:sldMasterMk cId="1534706273" sldId="2147483648"/>
              <pc:sldLayoutMk cId="2523318070" sldId="2147483650"/>
              <ac:spMk id="9" creationId="{7FBABDAC-5F40-4410-944E-9264628797D2}"/>
            </ac:spMkLst>
          </pc:spChg>
          <pc:spChg chg="mod">
            <ac:chgData name="Frédéric LEGRAND" userId="ac18c3a9-b189-4079-ac27-2f6e31a85f64" providerId="ADAL" clId="{BB9D064D-CA5E-4D2D-9B62-7DC1992E6A2C}" dt="2022-03-03T09:41:02.047" v="150" actId="207"/>
            <ac:spMkLst>
              <pc:docMk/>
              <pc:sldMasterMk cId="1534706273" sldId="2147483648"/>
              <pc:sldLayoutMk cId="2523318070" sldId="2147483650"/>
              <ac:spMk id="10" creationId="{D771BB47-D02E-49C0-A0B4-C11EE42CCF66}"/>
            </ac:spMkLst>
          </pc:spChg>
        </pc:sldLayoutChg>
        <pc:sldLayoutChg chg="modSp mod">
          <pc:chgData name="Frédéric LEGRAND" userId="ac18c3a9-b189-4079-ac27-2f6e31a85f64" providerId="ADAL" clId="{BB9D064D-CA5E-4D2D-9B62-7DC1992E6A2C}" dt="2022-03-03T09:41:17.398" v="152" actId="207"/>
          <pc:sldLayoutMkLst>
            <pc:docMk/>
            <pc:sldMasterMk cId="1534706273" sldId="2147483648"/>
            <pc:sldLayoutMk cId="2513174192" sldId="2147483660"/>
          </pc:sldLayoutMkLst>
          <pc:spChg chg="mod">
            <ac:chgData name="Frédéric LEGRAND" userId="ac18c3a9-b189-4079-ac27-2f6e31a85f64" providerId="ADAL" clId="{BB9D064D-CA5E-4D2D-9B62-7DC1992E6A2C}" dt="2022-03-03T09:41:17.398" v="152" actId="207"/>
            <ac:spMkLst>
              <pc:docMk/>
              <pc:sldMasterMk cId="1534706273" sldId="2147483648"/>
              <pc:sldLayoutMk cId="2513174192" sldId="2147483660"/>
              <ac:spMk id="9" creationId="{7FBABDAC-5F40-4410-944E-9264628797D2}"/>
            </ac:spMkLst>
          </pc:spChg>
          <pc:spChg chg="mod">
            <ac:chgData name="Frédéric LEGRAND" userId="ac18c3a9-b189-4079-ac27-2f6e31a85f64" providerId="ADAL" clId="{BB9D064D-CA5E-4D2D-9B62-7DC1992E6A2C}" dt="2022-03-03T09:41:13.076" v="151" actId="207"/>
            <ac:spMkLst>
              <pc:docMk/>
              <pc:sldMasterMk cId="1534706273" sldId="2147483648"/>
              <pc:sldLayoutMk cId="2513174192" sldId="2147483660"/>
              <ac:spMk id="10" creationId="{D771BB47-D02E-49C0-A0B4-C11EE42CCF6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F94BC-4978-4361-97A2-FA51C15A724B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BFD11-7E4E-4E53-BF33-6FF894EB3D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413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3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7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Schèma</a:t>
            </a:r>
            <a:r>
              <a:rPr lang="en-US" dirty="0"/>
              <a:t> </a:t>
            </a:r>
            <a:r>
              <a:rPr lang="en-US" dirty="0" err="1"/>
              <a:t>dynamique</a:t>
            </a:r>
            <a:r>
              <a:rPr lang="en-US" dirty="0"/>
              <a:t> : </a:t>
            </a:r>
            <a:r>
              <a:rPr lang="en-US" dirty="0" err="1"/>
              <a:t>Projeter</a:t>
            </a:r>
            <a:r>
              <a:rPr lang="en-US" baseline="0" dirty="0"/>
              <a:t> la slide </a:t>
            </a:r>
            <a:r>
              <a:rPr lang="en-US" baseline="0" dirty="0" err="1"/>
              <a:t>en</a:t>
            </a:r>
            <a:r>
              <a:rPr lang="en-US" baseline="0" dirty="0"/>
              <a:t> mode </a:t>
            </a:r>
            <a:r>
              <a:rPr lang="en-US" baseline="0" dirty="0" err="1"/>
              <a:t>plein</a:t>
            </a:r>
            <a:r>
              <a:rPr lang="en-US" baseline="0" dirty="0"/>
              <a:t> </a:t>
            </a:r>
            <a:r>
              <a:rPr lang="en-US" baseline="0" dirty="0" err="1"/>
              <a:t>écran</a:t>
            </a:r>
            <a:r>
              <a:rPr lang="en-US" baseline="0" dirty="0"/>
              <a:t> </a:t>
            </a:r>
            <a:r>
              <a:rPr lang="en-US" baseline="0" dirty="0" err="1"/>
              <a:t>puis</a:t>
            </a:r>
            <a:r>
              <a:rPr lang="en-US" baseline="0" dirty="0"/>
              <a:t> faire defiler avec la </a:t>
            </a:r>
            <a:r>
              <a:rPr lang="en-US" baseline="0" dirty="0" err="1"/>
              <a:t>flèche</a:t>
            </a:r>
            <a:r>
              <a:rPr lang="en-US" baseline="0" dirty="0"/>
              <a:t> du bas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4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04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Regroupement</a:t>
            </a:r>
            <a:r>
              <a:rPr lang="fr-FR" baseline="0" dirty="0" smtClean="0"/>
              <a:t> Corse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2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Regroupement</a:t>
            </a:r>
            <a:r>
              <a:rPr lang="fr-FR" baseline="0" dirty="0" smtClean="0"/>
              <a:t> Corse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2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7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6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5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Regroupement</a:t>
            </a:r>
            <a:r>
              <a:rPr lang="fr-FR" baseline="0" dirty="0" smtClean="0"/>
              <a:t> Corse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FD11-7E4E-4E53-BF33-6FF894EB3D8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9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68309-F3DD-4D6E-8A9A-AB094FECE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ED9882-46F1-4172-BE93-8A4413848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DE6AB-5B69-4A49-9564-06A469D6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829F-BE63-4122-8671-325BBEC8B2F5}" type="datetime1">
              <a:rPr lang="fr-FR" smtClean="0"/>
              <a:t>08/05/2023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C49C2D-B121-4304-BD06-579506E6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86C6E-4F4D-4AFA-8CB5-4A612088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6C1F0-E75B-4B19-8EFA-8E072D0B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EC8DDD-AF72-400D-9114-6CFB4E2D0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49836-A21F-4779-8E44-807656902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C0FD0F-322F-4A93-8691-E7E1E8EE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848F-DD2E-43A1-9AFE-2E16300ECE99}" type="datetime1">
              <a:rPr lang="fr-FR" smtClean="0"/>
              <a:t>08/05/2023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838D29-4A56-4A36-83FE-351A43F1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F8D581-83BE-44BF-BF91-F291DDFE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8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F5F82-9009-4837-8A31-74C8EB6B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B9CC09-C55F-41AB-842E-5DC6FD33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8C0294-EB15-422B-A4A7-1E9E90F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D4AA-B4B0-41CC-8426-5FD831B530EB}" type="datetime1">
              <a:rPr lang="fr-FR" smtClean="0"/>
              <a:t>08/05/2023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1CAAF7-10F6-4D8A-A1E8-A2C53CE4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6DF794-78F0-4D35-8566-04C193FC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6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226D54-E74F-4461-B311-EE0908AF5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5127AE-3FE1-48CD-B6F0-0D6D18EE3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CA4B01-BF00-455D-8B05-13F16403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49D-BC04-4DB8-85BF-7C1A8BB9481F}" type="datetime1">
              <a:rPr lang="fr-FR" smtClean="0"/>
              <a:t>08/05/2023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0F2119-19ED-4542-8BE6-F890F6E8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587BD-EB8F-431D-9A0C-4EDC738E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0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7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8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7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0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84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7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B1707C-B25D-48E8-8F04-E65BD563C410}"/>
              </a:ext>
            </a:extLst>
          </p:cNvPr>
          <p:cNvSpPr/>
          <p:nvPr userDrawn="1"/>
        </p:nvSpPr>
        <p:spPr>
          <a:xfrm>
            <a:off x="-55414" y="216036"/>
            <a:ext cx="12239500" cy="876321"/>
          </a:xfrm>
          <a:prstGeom prst="rect">
            <a:avLst/>
          </a:prstGeom>
          <a:solidFill>
            <a:srgbClr val="35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F7320-DDAD-4D63-84F4-F5CEC6654ABD}"/>
              </a:ext>
            </a:extLst>
          </p:cNvPr>
          <p:cNvSpPr/>
          <p:nvPr userDrawn="1"/>
        </p:nvSpPr>
        <p:spPr>
          <a:xfrm>
            <a:off x="-64816" y="1119254"/>
            <a:ext cx="12239500" cy="45719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ABDAC-5F40-4410-944E-9264628797D2}"/>
              </a:ext>
            </a:extLst>
          </p:cNvPr>
          <p:cNvSpPr/>
          <p:nvPr userDrawn="1"/>
        </p:nvSpPr>
        <p:spPr>
          <a:xfrm>
            <a:off x="804760" y="6353319"/>
            <a:ext cx="10015352" cy="28800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1BB47-D02E-49C0-A0B4-C11EE42CCF66}"/>
              </a:ext>
            </a:extLst>
          </p:cNvPr>
          <p:cNvSpPr/>
          <p:nvPr userDrawn="1"/>
        </p:nvSpPr>
        <p:spPr>
          <a:xfrm flipV="1">
            <a:off x="11275535" y="6040876"/>
            <a:ext cx="369331" cy="822887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6019EE16-EB00-4AE2-A672-12600F0C0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47387" y="6083715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‹N°›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horloge, mètre&#10;&#10;Description générée automatiquement">
            <a:extLst>
              <a:ext uri="{FF2B5EF4-FFF2-40B4-BE49-F238E27FC236}">
                <a16:creationId xmlns:a16="http://schemas.microsoft.com/office/drawing/2014/main" id="{317B12DB-6073-4DBF-8CB1-5DEA18673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9" y="6019805"/>
            <a:ext cx="2029067" cy="3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1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44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19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0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BABDAC-5F40-4410-944E-9264628797D2}"/>
              </a:ext>
            </a:extLst>
          </p:cNvPr>
          <p:cNvSpPr/>
          <p:nvPr userDrawn="1"/>
        </p:nvSpPr>
        <p:spPr>
          <a:xfrm>
            <a:off x="804760" y="6353319"/>
            <a:ext cx="10015352" cy="28800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1BB47-D02E-49C0-A0B4-C11EE42CCF66}"/>
              </a:ext>
            </a:extLst>
          </p:cNvPr>
          <p:cNvSpPr/>
          <p:nvPr userDrawn="1"/>
        </p:nvSpPr>
        <p:spPr>
          <a:xfrm flipV="1">
            <a:off x="11275535" y="6040876"/>
            <a:ext cx="369331" cy="822887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6019EE16-EB00-4AE2-A672-12600F0C0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47387" y="6083715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‹N°›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horloge, mètre&#10;&#10;Description générée automatiquement">
            <a:extLst>
              <a:ext uri="{FF2B5EF4-FFF2-40B4-BE49-F238E27FC236}">
                <a16:creationId xmlns:a16="http://schemas.microsoft.com/office/drawing/2014/main" id="{317B12DB-6073-4DBF-8CB1-5DEA18673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9" y="6019805"/>
            <a:ext cx="2029067" cy="3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6B2F7-EC2C-42A7-AAA1-317E05E2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C73FC1-DBBA-482B-86BB-C5E44215E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A06887-77C1-4024-9799-82F011D3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79-CC7E-4F58-8096-146CDD13B19C}" type="datetime1">
              <a:rPr lang="fr-FR" smtClean="0"/>
              <a:t>08/05/2023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B388B5-BF91-43F8-AC4D-7383DB67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68986-BA2C-4BB7-9A41-0FAB29F3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07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3CEC6-8208-4295-AF60-A6FD682C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4D836-143F-49CD-A919-AB0B2B140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BFD575-7643-4901-B68B-238496C1F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5D3778-69E0-4468-892D-3F1F7C1F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9132-14F8-477D-88D3-1A6DB41F7807}" type="datetime1">
              <a:rPr lang="fr-FR" smtClean="0"/>
              <a:t>08/05/2023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79B8CA-23AC-44E9-8C8F-8D4ECEB2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25D9BE-9561-4F61-8343-8985839F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C65D0-22D1-41A6-9989-EC02848E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DBB9C1-1E28-4740-8615-2F23B9C00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8CDEF0-8630-40D6-91D1-834620C89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882664-0E0F-40BC-9ED8-F9E1A0602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188E24-5355-47E3-8ECF-00E2DD362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83654F-9617-4422-B93D-856D3226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8E7F-D77F-46D6-9FBB-D71AC8724FC2}" type="datetime1">
              <a:rPr lang="fr-FR" smtClean="0"/>
              <a:t>08/05/2023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2BC659-A070-430B-B876-A615FB9D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D1D70C-0CBF-439F-B1DA-28DEF3BC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30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26413-5ED9-4C62-A5FE-B9E5AFFB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E51676-9BA2-4800-9A61-E985D17F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9852-CC71-4C77-8F98-C1F14D9E0130}" type="datetime1">
              <a:rPr lang="fr-FR" smtClean="0"/>
              <a:t>08/05/2023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A04D29-11DA-4C1D-9EA1-4F7E4F0A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B3FBA2-98A9-406C-983C-43FC8DAD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7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D30773D-00D4-440F-B4AF-765821CC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E98-A178-4771-BCCC-C4DA9A01422D}" type="datetime1">
              <a:rPr lang="fr-FR" smtClean="0"/>
              <a:t>08/05/2023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2B9E56-6FED-43D4-96CF-A61B1F0A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E956E3-6113-460D-AD8D-038F9E9B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8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50155-2D97-4C1C-BC09-FB0BC032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7D0B7-F81B-4B8F-AB51-30ECDC15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5C083A-4730-424E-8883-01FA55116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06F66-AD3C-46AF-A78D-9E737CC4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917B-97C8-40FD-A01D-234643CBB58E}" type="datetime1">
              <a:rPr lang="fr-FR" smtClean="0"/>
              <a:t>08/05/2023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114969-075C-4DFE-949C-2C1EF970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AD4D6E-7676-464F-9156-798FE11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36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70918E-16DF-4B28-84D9-EA355CB8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EEDFA8-DF88-4BAE-992E-28E835011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9C68B-FA94-4F42-9313-29A2CCD3F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B347-5E61-4807-8BD2-A75713463560}" type="datetime1">
              <a:rPr lang="fr-FR" smtClean="0"/>
              <a:t>08/05/2023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71968F-321E-4322-8CB0-96DCA24C4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C93A4F-157A-491B-ABAF-BB866FD4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7167-867E-4A48-889F-53B260CF5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0BA3-5695-48F2-A205-59EBC6A42997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76B0-D23E-4388-AC8A-0E180211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5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776099-1540-4738-A694-BEA76EE5B22D}"/>
              </a:ext>
            </a:extLst>
          </p:cNvPr>
          <p:cNvSpPr/>
          <p:nvPr/>
        </p:nvSpPr>
        <p:spPr>
          <a:xfrm>
            <a:off x="0" y="5886203"/>
            <a:ext cx="12239500" cy="971797"/>
          </a:xfrm>
          <a:prstGeom prst="rect">
            <a:avLst/>
          </a:prstGeom>
          <a:solidFill>
            <a:srgbClr val="35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0E391-E5DF-4424-BE77-8C2B442580E5}"/>
              </a:ext>
            </a:extLst>
          </p:cNvPr>
          <p:cNvSpPr/>
          <p:nvPr/>
        </p:nvSpPr>
        <p:spPr>
          <a:xfrm>
            <a:off x="0" y="5791199"/>
            <a:ext cx="12239500" cy="67294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7D0A"/>
              </a:solidFill>
            </a:endParaRP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164418-329E-4430-9DB6-D12169B9B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" y="5979471"/>
            <a:ext cx="2390439" cy="7357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1993076" y="1383562"/>
            <a:ext cx="8117922" cy="45719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7D0A"/>
              </a:solidFill>
              <a:highlight>
                <a:srgbClr val="E67D0A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3EE02F-7892-4290-882B-88B4059547D7}"/>
              </a:ext>
            </a:extLst>
          </p:cNvPr>
          <p:cNvSpPr/>
          <p:nvPr/>
        </p:nvSpPr>
        <p:spPr>
          <a:xfrm>
            <a:off x="5504328" y="1617237"/>
            <a:ext cx="45719" cy="6185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BE2AD08-F285-4524-B1B5-5110DA3CA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76" y="380005"/>
            <a:ext cx="3995936" cy="20528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37" y="5670221"/>
            <a:ext cx="1784302" cy="13981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687250" y="3018252"/>
            <a:ext cx="1060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rgbClr val="35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Entretiens de l’orientation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750275" y="5167643"/>
            <a:ext cx="884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Camille Cousin</a:t>
            </a:r>
            <a:r>
              <a:rPr lang="fr-FR" b="1" dirty="0" smtClean="0">
                <a:solidFill>
                  <a:srgbClr val="35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b="1" dirty="0" smtClean="0">
                <a:solidFill>
                  <a:srgbClr val="35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Chargée d’études statistiques (Dares)</a:t>
            </a:r>
            <a:endParaRPr lang="fr-FR" b="1" dirty="0">
              <a:solidFill>
                <a:srgbClr val="35A8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5692475" y="1525269"/>
            <a:ext cx="487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perspectives </a:t>
            </a:r>
          </a:p>
          <a:p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recrutement d’ici 2030 ?</a:t>
            </a: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157" y="4065332"/>
            <a:ext cx="7073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16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2023</a:t>
            </a:r>
            <a:endParaRPr lang="fr-FR" sz="1600" b="1" dirty="0">
              <a:solidFill>
                <a:srgbClr val="E67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776099-1540-4738-A694-BEA76EE5B22D}"/>
              </a:ext>
            </a:extLst>
          </p:cNvPr>
          <p:cNvSpPr/>
          <p:nvPr/>
        </p:nvSpPr>
        <p:spPr>
          <a:xfrm>
            <a:off x="0" y="5886203"/>
            <a:ext cx="12239500" cy="971797"/>
          </a:xfrm>
          <a:prstGeom prst="rect">
            <a:avLst/>
          </a:prstGeom>
          <a:solidFill>
            <a:srgbClr val="35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0E391-E5DF-4424-BE77-8C2B442580E5}"/>
              </a:ext>
            </a:extLst>
          </p:cNvPr>
          <p:cNvSpPr/>
          <p:nvPr/>
        </p:nvSpPr>
        <p:spPr>
          <a:xfrm>
            <a:off x="0" y="5791199"/>
            <a:ext cx="12239500" cy="67294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7D0A"/>
              </a:solidFill>
            </a:endParaRP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164418-329E-4430-9DB6-D12169B9B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" y="5979471"/>
            <a:ext cx="2390439" cy="7357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1993076" y="1383562"/>
            <a:ext cx="8117922" cy="45719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7D0A"/>
              </a:solidFill>
              <a:highlight>
                <a:srgbClr val="E67D0A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3EE02F-7892-4290-882B-88B4059547D7}"/>
              </a:ext>
            </a:extLst>
          </p:cNvPr>
          <p:cNvSpPr/>
          <p:nvPr/>
        </p:nvSpPr>
        <p:spPr>
          <a:xfrm>
            <a:off x="5504328" y="1617237"/>
            <a:ext cx="45719" cy="6185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BE2AD08-F285-4524-B1B5-5110DA3CA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76" y="380005"/>
            <a:ext cx="3995936" cy="20528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37" y="5670221"/>
            <a:ext cx="1784302" cy="13981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750274" y="3047448"/>
            <a:ext cx="1060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>
                <a:solidFill>
                  <a:srgbClr val="35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Entretiens de l’orientation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5692475" y="1525269"/>
            <a:ext cx="487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perspectives </a:t>
            </a:r>
          </a:p>
          <a:p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recrutement d’ici 2030 ?</a:t>
            </a: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1630355" y="3974433"/>
            <a:ext cx="884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 !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b="1" dirty="0">
              <a:solidFill>
                <a:srgbClr val="35A8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0E391-E5DF-4424-BE77-8C2B442580E5}"/>
              </a:ext>
            </a:extLst>
          </p:cNvPr>
          <p:cNvSpPr/>
          <p:nvPr/>
        </p:nvSpPr>
        <p:spPr>
          <a:xfrm>
            <a:off x="0" y="5791199"/>
            <a:ext cx="12239500" cy="36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3F50E8-8E88-4EDA-9EF8-DAEEDE0C26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7" y="5938644"/>
            <a:ext cx="1825538" cy="86691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164418-329E-4430-9DB6-D12169B9B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29" y="5970018"/>
            <a:ext cx="2247805" cy="6918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1993076" y="1291005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2043880" y="2064396"/>
            <a:ext cx="793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BE2AD08-F285-4524-B1B5-5110DA3CA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82" y="4970066"/>
            <a:ext cx="3196749" cy="1642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2043880" y="3253733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1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-aKMJ1uhqc4z7gI9zSnHq3iiIkFCsxXvI6maeCEDmAqDVLkthwqbtbDvhCWOUjoS5B8rcFuXvs_qSFB_zdVDnuDmuAJlxZR8dHQdmVxu-Zob8dDQP4Rm-tXyq7kF_NXLsbmSc5lwy7N6Kzn1f2AAO3lr3UvvS_0wx2V4QweeKOGo_d73yaPcct9n4WeIaH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6" y="1513000"/>
            <a:ext cx="9235524" cy="43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504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AUVERGNE-RHÔNE-ALPES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MzVPi7HOmkyPsRuknApYUfOBkvINpCbupr1p4R62nm1159XD3wPP068B4G58kP32gv6vKurfzicp_1q2gvOveUEonqk4s1NEbPRZyqMKl4GAFGr2Us0l0Xse4i7Fh_uhbz0ClsUmamU-VKDVYw55CtpK4ixKCYzrWu7LHhePemKWZZfubn7aDt4xEt8bIv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82" y="1636916"/>
            <a:ext cx="9312462" cy="40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AUVERGNE-RHÔNE-ALPES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ErcvXml90BZUCIrBr-cW3U2EOXrUPJN2NxwFoxetlN_hfm-2ZKKTv7QRy-OE2bGzNu7qL3ED_YNyLEXvCKe1NJSEO2k9DlyhAF09n3F5yFx6RFaGCT2n7m6fQEjuPs-vlgvAHlq1nc9JQAFYqEsLom45FYpqvPTE2JvmzIkH-E2WDBpxmfy-phE5KB2QM3x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76" y="1602856"/>
            <a:ext cx="9796292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AUVERGNE-RHÔNE-ALPES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6jxqoIcyENiLDQxtadLVd80IcmALCnUAV1op3GPeS5MTYb3yat5yhdjI_ZQYHnpyx9_WZAgI9yeqGkDb7VgItUSVZnoMLskNMJWVhyTC4kOvNEM9oIJRyMghDUHLQmocAMnvTNmkMgrZNyDkdwawK6Suc1apcgyvPtYDD6K56ZRbnBDQY9LSt53ObYO6VD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2" y="1722012"/>
            <a:ext cx="10872937" cy="39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AUVERGNE-RHÔNE-ALPES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3.googleusercontent.com/58wK0JeY0eYxuRUcxq82hoJSi73oeCvAAhcvE05uQ7AKN-sWjLf6T-ZUeGjt7kCCXn0O4N6ajiAu-lQZYngvqujlatoBcyrDl2n9d6pnwsrcE3JpToec5o5YS4itXthgKkgXpcwWilPEFbfTO2adOEsR_h3YZDLYDtTHxX76VmswGvwfkHSe4xQIgn8qY8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2" y="1719072"/>
            <a:ext cx="10592590" cy="40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AUVERGNE-RHÔNE-ALPES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9735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AUVERGNE-RHÔNE-ALPES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16" name="image9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92808" y="1281716"/>
            <a:ext cx="8449056" cy="470020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10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IKuP190Lp9Dc6Fj0aWw-r-cyeUC8YkQs_LC8ctpVeU5Ka8EHKqgtpaKv2TMOSmBHT27YMN7Eb0J2otNjlSjjlk94G6ZpLwHKNSdMnXMbobicwqM9VRlyQ8A4BjcFyeHj3edGKZIr2PNB9-TbKD_V4rel7GmO49ncqyKs12cmkaOrBUaFXtc1qBEI5Vaqg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01" y="1536448"/>
            <a:ext cx="8590407" cy="39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56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BOURGOGNE-FRANCHE-COMTE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3.googleusercontent.com/UP0hVUoHfluBJOL2BzcyMUWJ9MHCmNfNL5QFK3bSqy7S33rnrxBNraTbfSwoKtOonLylsYM5X0L4AeBTTfEJSjiJrkJKkn3HK8u7b7WU49mjv8qzTuO4pv7i0iB7JjE0fEJEW51VU0lRlyxFks9ap0ougM5Hhpuwwd0cmakQQEEnEzkBp59RZf4rs2ffme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656672"/>
            <a:ext cx="9486519" cy="4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19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BOURGOGNE-FRANCHE-COMTE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e 80"/>
          <p:cNvGrpSpPr/>
          <p:nvPr/>
        </p:nvGrpSpPr>
        <p:grpSpPr>
          <a:xfrm>
            <a:off x="9656128" y="1215289"/>
            <a:ext cx="1044172" cy="1134925"/>
            <a:chOff x="521198" y="1558084"/>
            <a:chExt cx="1238744" cy="1359124"/>
          </a:xfrm>
        </p:grpSpPr>
        <p:pic>
          <p:nvPicPr>
            <p:cNvPr id="82" name="Picture 2" descr="Carte Régions de France 2016 à compléter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98" y="1558084"/>
              <a:ext cx="1238744" cy="135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Double flèche horizontale 82"/>
            <p:cNvSpPr/>
            <p:nvPr/>
          </p:nvSpPr>
          <p:spPr>
            <a:xfrm rot="18740943">
              <a:off x="900603" y="2076471"/>
              <a:ext cx="318421" cy="135909"/>
            </a:xfrm>
            <a:prstGeom prst="leftRightArrow">
              <a:avLst/>
            </a:prstGeom>
            <a:solidFill>
              <a:srgbClr val="C67DE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/>
          <p:cNvSpPr txBox="1"/>
          <p:nvPr/>
        </p:nvSpPr>
        <p:spPr>
          <a:xfrm rot="1936259">
            <a:off x="4524197" y="2244992"/>
            <a:ext cx="27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Mobilités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professionnelles</a:t>
            </a:r>
          </a:p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entrantes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64" y="3362828"/>
            <a:ext cx="572535" cy="61458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43" y="3373518"/>
            <a:ext cx="572535" cy="6145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861190" y="272733"/>
            <a:ext cx="10506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 de recrutement et ressources en main </a:t>
            </a:r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d’œuvre au niveau régional</a:t>
            </a:r>
            <a:endParaRPr lang="fr-FR" alt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64" y="4012990"/>
            <a:ext cx="572535" cy="61458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42" y="3706462"/>
            <a:ext cx="572535" cy="61458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43" y="4023680"/>
            <a:ext cx="572535" cy="61458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 b="12698"/>
          <a:stretch/>
        </p:blipFill>
        <p:spPr>
          <a:xfrm>
            <a:off x="7021103" y="4332348"/>
            <a:ext cx="1487432" cy="139247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187" y="2765086"/>
            <a:ext cx="1499689" cy="149968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30" y="2495562"/>
            <a:ext cx="2009041" cy="2009041"/>
          </a:xfrm>
          <a:prstGeom prst="rect">
            <a:avLst/>
          </a:prstGeom>
          <a:noFill/>
        </p:spPr>
      </p:pic>
      <p:sp>
        <p:nvSpPr>
          <p:cNvPr id="49" name="Flèche droite 48"/>
          <p:cNvSpPr/>
          <p:nvPr/>
        </p:nvSpPr>
        <p:spPr>
          <a:xfrm>
            <a:off x="6114651" y="3271269"/>
            <a:ext cx="1586415" cy="1512168"/>
          </a:xfrm>
          <a:prstGeom prst="rightArrow">
            <a:avLst/>
          </a:prstGeom>
          <a:solidFill>
            <a:schemeClr val="accent4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>
            <a:off x="6085616" y="5062270"/>
            <a:ext cx="1275252" cy="411131"/>
          </a:xfrm>
          <a:prstGeom prst="rightArrow">
            <a:avLst/>
          </a:prstGeom>
          <a:solidFill>
            <a:schemeClr val="accent5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4" y="3920481"/>
            <a:ext cx="211137" cy="211137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46" y="2838514"/>
            <a:ext cx="572535" cy="614586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98" y="3917480"/>
            <a:ext cx="572535" cy="61458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82" y="3370265"/>
            <a:ext cx="572535" cy="61458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34" y="3145807"/>
            <a:ext cx="572535" cy="61458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48" y="3808748"/>
            <a:ext cx="572535" cy="61458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17" y="5018422"/>
            <a:ext cx="211137" cy="21113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39" y="4597070"/>
            <a:ext cx="572535" cy="614586"/>
          </a:xfrm>
          <a:prstGeom prst="rect">
            <a:avLst/>
          </a:prstGeom>
        </p:spPr>
      </p:pic>
      <p:sp>
        <p:nvSpPr>
          <p:cNvPr id="61" name="Ellipse 60"/>
          <p:cNvSpPr/>
          <p:nvPr/>
        </p:nvSpPr>
        <p:spPr>
          <a:xfrm>
            <a:off x="3787927" y="2603734"/>
            <a:ext cx="2575160" cy="2971258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3774780" y="5639996"/>
            <a:ext cx="271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Postes à pourvoir/</a:t>
            </a: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Besoins de recrutement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433322" y="4638266"/>
            <a:ext cx="255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Départs en fin de carrière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620490" y="5574992"/>
            <a:ext cx="255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Créations nettes d’emplois</a:t>
            </a:r>
          </a:p>
        </p:txBody>
      </p:sp>
      <p:sp>
        <p:nvSpPr>
          <p:cNvPr id="31" name="Flèche droite 30"/>
          <p:cNvSpPr/>
          <p:nvPr/>
        </p:nvSpPr>
        <p:spPr>
          <a:xfrm rot="1930477">
            <a:off x="5395980" y="2080817"/>
            <a:ext cx="1381473" cy="271520"/>
          </a:xfrm>
          <a:prstGeom prst="rightArrow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12765846">
            <a:off x="5578173" y="1813261"/>
            <a:ext cx="1440251" cy="296424"/>
          </a:xfrm>
          <a:prstGeom prst="rightArrow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0" y="1897610"/>
            <a:ext cx="340882" cy="36591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6" y="1175279"/>
            <a:ext cx="688979" cy="688979"/>
          </a:xfrm>
          <a:prstGeom prst="rect">
            <a:avLst/>
          </a:prstGeom>
          <a:noFill/>
        </p:spPr>
      </p:pic>
      <p:sp>
        <p:nvSpPr>
          <p:cNvPr id="39" name="ZoneTexte 38"/>
          <p:cNvSpPr txBox="1"/>
          <p:nvPr/>
        </p:nvSpPr>
        <p:spPr>
          <a:xfrm rot="2006047">
            <a:off x="5683567" y="1546641"/>
            <a:ext cx="188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Mobilités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professionnelles sortantes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5" y="3010350"/>
            <a:ext cx="572535" cy="61458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" y="3745034"/>
            <a:ext cx="572535" cy="61458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" y="4395196"/>
            <a:ext cx="572535" cy="614586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92" y="4082266"/>
            <a:ext cx="572535" cy="614586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7" y="3755724"/>
            <a:ext cx="572535" cy="61458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7" y="4405886"/>
            <a:ext cx="572535" cy="614586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2" y="5186282"/>
            <a:ext cx="572535" cy="614586"/>
          </a:xfrm>
          <a:prstGeom prst="rect">
            <a:avLst/>
          </a:prstGeom>
        </p:spPr>
      </p:pic>
      <p:sp>
        <p:nvSpPr>
          <p:cNvPr id="4" name="Accolade fermante 3"/>
          <p:cNvSpPr/>
          <p:nvPr/>
        </p:nvSpPr>
        <p:spPr>
          <a:xfrm>
            <a:off x="3274492" y="2240090"/>
            <a:ext cx="347048" cy="3560778"/>
          </a:xfrm>
          <a:prstGeom prst="rightBrace">
            <a:avLst>
              <a:gd name="adj1" fmla="val 76754"/>
              <a:gd name="adj2" fmla="val 4968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933377" y="3199575"/>
            <a:ext cx="2558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Personnes sortant du chômage (net)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035790" y="4063017"/>
            <a:ext cx="1390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Jeunes 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débutant en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emploi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944888" y="2496024"/>
            <a:ext cx="2558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Personnes sortant de l’inactivité (net)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0" y="2240090"/>
            <a:ext cx="572535" cy="614586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31006" y="5400403"/>
            <a:ext cx="2558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Solde migratoire net</a:t>
            </a:r>
          </a:p>
        </p:txBody>
      </p:sp>
      <p:sp>
        <p:nvSpPr>
          <p:cNvPr id="47" name="Flèche droite 46"/>
          <p:cNvSpPr/>
          <p:nvPr/>
        </p:nvSpPr>
        <p:spPr>
          <a:xfrm>
            <a:off x="8183144" y="3261959"/>
            <a:ext cx="3547222" cy="1512168"/>
          </a:xfrm>
          <a:prstGeom prst="rightArrow">
            <a:avLst/>
          </a:prstGeom>
          <a:solidFill>
            <a:schemeClr val="accent4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2526740" y="1197990"/>
            <a:ext cx="271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Entrées – sorties =</a:t>
            </a:r>
          </a:p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Mobilités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professionnelles </a:t>
            </a:r>
          </a:p>
          <a:p>
            <a:pPr algn="ctr"/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nettes entre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métiers</a:t>
            </a:r>
          </a:p>
        </p:txBody>
      </p:sp>
      <p:sp>
        <p:nvSpPr>
          <p:cNvPr id="74" name="Espace réservé du numéro de diapositive 1">
            <a:extLst>
              <a:ext uri="{FF2B5EF4-FFF2-40B4-BE49-F238E27FC236}">
                <a16:creationId xmlns:a16="http://schemas.microsoft.com/office/drawing/2014/main" id="{AE32EA68-8283-482C-96A8-B0BC833AAC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47387" y="6189377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6" name="Flèche droite 75"/>
          <p:cNvSpPr/>
          <p:nvPr/>
        </p:nvSpPr>
        <p:spPr>
          <a:xfrm rot="8575697">
            <a:off x="8290787" y="2133328"/>
            <a:ext cx="1410218" cy="304060"/>
          </a:xfrm>
          <a:prstGeom prst="rightArrow">
            <a:avLst/>
          </a:prstGeom>
          <a:solidFill>
            <a:srgbClr val="C67DE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lèche droite 76"/>
          <p:cNvSpPr/>
          <p:nvPr/>
        </p:nvSpPr>
        <p:spPr>
          <a:xfrm rot="19355240">
            <a:off x="8106993" y="1868860"/>
            <a:ext cx="1367412" cy="304060"/>
          </a:xfrm>
          <a:prstGeom prst="rightArrow">
            <a:avLst/>
          </a:prstGeom>
          <a:solidFill>
            <a:srgbClr val="C67DE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80" y="2031151"/>
            <a:ext cx="349238" cy="374889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 rot="19325939">
            <a:off x="7940845" y="2320649"/>
            <a:ext cx="27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AC40E8"/>
                </a:solidFill>
              </a:rPr>
              <a:t>Mobilités </a:t>
            </a:r>
            <a:r>
              <a:rPr lang="fr-FR" sz="1200" dirty="0" smtClean="0">
                <a:solidFill>
                  <a:srgbClr val="AC40E8"/>
                </a:solidFill>
              </a:rPr>
              <a:t>inter-régions </a:t>
            </a:r>
          </a:p>
          <a:p>
            <a:pPr algn="ctr"/>
            <a:r>
              <a:rPr lang="fr-FR" sz="1200" dirty="0" smtClean="0">
                <a:solidFill>
                  <a:srgbClr val="AC40E8"/>
                </a:solidFill>
              </a:rPr>
              <a:t>entrantes</a:t>
            </a:r>
            <a:endParaRPr lang="fr-FR" sz="1200" dirty="0">
              <a:solidFill>
                <a:srgbClr val="AC40E8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 rot="19366875">
            <a:off x="7515683" y="1634375"/>
            <a:ext cx="188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AC40E8"/>
                </a:solidFill>
              </a:rPr>
              <a:t>Mobilités </a:t>
            </a:r>
            <a:r>
              <a:rPr lang="fr-FR" sz="1200" dirty="0" smtClean="0">
                <a:solidFill>
                  <a:srgbClr val="AC40E8"/>
                </a:solidFill>
              </a:rPr>
              <a:t>inter-régions sortantes</a:t>
            </a:r>
            <a:endParaRPr lang="fr-FR" sz="1200" dirty="0">
              <a:solidFill>
                <a:srgbClr val="AC40E8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0532931" y="1315142"/>
            <a:ext cx="165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AC40E8"/>
                </a:solidFill>
              </a:rPr>
              <a:t>Sorties – Entrées =</a:t>
            </a:r>
            <a:endParaRPr lang="fr-FR" sz="1200" dirty="0">
              <a:solidFill>
                <a:srgbClr val="AC40E8"/>
              </a:solidFill>
            </a:endParaRPr>
          </a:p>
          <a:p>
            <a:pPr algn="ctr"/>
            <a:r>
              <a:rPr lang="fr-FR" sz="1200" b="1" dirty="0">
                <a:solidFill>
                  <a:srgbClr val="AC40E8"/>
                </a:solidFill>
              </a:rPr>
              <a:t>Mobilités </a:t>
            </a:r>
            <a:r>
              <a:rPr lang="fr-FR" sz="1200" b="1" dirty="0" smtClean="0">
                <a:solidFill>
                  <a:srgbClr val="AC40E8"/>
                </a:solidFill>
              </a:rPr>
              <a:t>inter-régions nettes</a:t>
            </a:r>
            <a:endParaRPr lang="fr-FR" sz="1200" b="1" dirty="0">
              <a:solidFill>
                <a:srgbClr val="AC4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5.googleusercontent.com/o-s4WA8A39XfCpSthZF-NDbHNalQIDO_cBnuO9_90wa7DHrRia1zJY4cUl4IeGpLJL0Yl7VX1lxC4UP3WL-GMphwhi2Qf-qoPUcSPUQQ9NPJnWOMectYXCVUmu3RDxa7KvWY2jlO5e6fj8o8dOZHRkjgwUwPArSEGiG8mzmEKI7lddnLzREOVrAHk40Hqw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7" y="1733997"/>
            <a:ext cx="9828630" cy="42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20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BOURGOGNE-FRANCHE-COMTE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5.googleusercontent.com/WPj_0ClVjN6qVXDmNsuMLilryGbmiXu-vTkrLAa4g2yXpYeR-BQ98ecY_HBLWB6ESJ63wF83XUZR_B5AxSJXZ31Y_HlDictS8-_2o9hh8_lvqtSucA9MBL_mJdXBvfw58T6sy5gtUKIAowKkUSg4SAnkPYCplizEHZAjxbQ4yTrz-KYH7TErRAb8-eRE37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7" y="1828800"/>
            <a:ext cx="11088179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21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BOURGOGNE-FRANCHE-COMTE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lh3.googleusercontent.com/nNijuCsVAWvytmvBFIk3BJyTzlLehc6wuDtxCJgIFPjW4l3dEGnnyOW_sw-CfpcXiYsy6NgIHoFPvdDEsXflPD4og4JUn2y5h_TSfjuaLBZUyBpsKyBbmpRw-sYYZ1Vo5Hm_nk247Jc6Z5VpAZWDhubYkYrWtN-GrP1-ZpPCuw8O8p9_S17r4ku3TYXrlQ5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3" y="1834582"/>
            <a:ext cx="10600503" cy="40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BOURGOGNE-FRANCHE-COMTE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007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bourgogne-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franche-comté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8" name="image2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46504" y="1281716"/>
            <a:ext cx="8083296" cy="46070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510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h5.googleusercontent.com/Qplk5upLJ23mzhsumLL-RH872ui6qFS8u58T_Y-qi-8bXXLYMPHrL-Y527J3RuJr5t6Pv1-Z-eFGAKeVmnNnwOd2DeI9_5sfcnkQZifDHlFsxyhBPwWrGl6sVo6NeGpHyBQaBaNU0wpI4yubz-baXL3PErPETtq6qrQ9GEfSSCa2N-LdzUXEYrhg0ombsi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24" y="1413030"/>
            <a:ext cx="8434602" cy="43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390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LA BRETAGNE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6.googleusercontent.com/DGvJwnOPsKT9CUJyBMJK2_JutEOoEScccejPVetDXXnB-qk0Ix1P7zDFGau5hUsbUlIe0oxzxBtsSwNidXdYapyJ5yFlapYYWI_xHEuxp3NBZlheTUAmxNKyDhxasvthkSEpcpmoPqnejMHmv6CxRtf8EXWrDcbRM3hV_R59GTWYt_fqgnm_hsYCfGFHtI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8" y="1524937"/>
            <a:ext cx="10117455" cy="44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BRETAGNE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5.googleusercontent.com/_C4TRKuc7tGiVH2k7tZOdXUGMDddKAZHo7P7orjVowYMeEadeLtAoXkr4ZxtD9DiPINQk1cQN3JGLqn547lso5ipTps-YKlSxvnqR_FyH-ugee8ylOBHOyTimsclIweRulGdcIGdKqBdllv4op-4Jpjtpyw_43MUbYXsegWXE5FWrMqkwmnHVIgN7J-9YF6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89" y="1638963"/>
            <a:ext cx="9742551" cy="42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BRETAGNE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h3.googleusercontent.com/NdkGFoqolo8uieNL9ogQsmmYy4RFxfz5Tn2vvQCAgXRSDHv_EU21YXRDTCV7AhlhAReFFrhNprV3U-V6OF93q7oh6mJi3C-fRq73mbfVL2lprnz41L-1TYfnz4yzPrb4OobU-45BTzbpgImwYZYxy1D4oNH0yY2r6qcZaAuGTP2g82bSrYLHBn03u1tRtV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9" y="1758304"/>
            <a:ext cx="11132964" cy="40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BRETAGNE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4.googleusercontent.com/NfokHGmIAj5WcfbjxrN53wpJU_-WHItlLnDmzudZJxL63cqMbvCyQijuRFijOABsGXIgy3Vn_6zwAleB45Ym4z0VPDrsjG6prP661qCB1lKXmYL_oYy9MwQyreqr7zBLHtDAKaGRFrnUfDOKjFwG2SHfoqLNYbyLtdteKXBqA3HbaFIet3hTTspv9Zjpqxy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" y="1671164"/>
            <a:ext cx="11547265" cy="43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762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BRETAGNE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6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9943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29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bretagne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9" name="image6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53896" y="1197865"/>
            <a:ext cx="8677656" cy="478405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89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8" y="1283217"/>
            <a:ext cx="11656562" cy="476748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861809" y="6322720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190548" y="207011"/>
            <a:ext cx="1172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déséquilibres </a:t>
            </a:r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potentiels élevés </a:t>
            </a:r>
            <a:r>
              <a:rPr lang="fr-FR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régions côtières de la façade atlantique jusqu’au bassin méditerranéen</a:t>
            </a:r>
          </a:p>
        </p:txBody>
      </p:sp>
      <p:sp>
        <p:nvSpPr>
          <p:cNvPr id="7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</a:t>
            </a:r>
            <a:r>
              <a:rPr lang="fr-FR" i="1" dirty="0" smtClean="0"/>
              <a:t>Dares/France Stratégie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141038"/>
            <a:ext cx="396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35A8E0"/>
                </a:solidFill>
              </a:rPr>
              <a:t>DÉSÉQUILIBRE (2019-2030) RAPPORTÉ À L’EFFECTIF 2019 DE LA RÉGION</a:t>
            </a:r>
            <a:endParaRPr lang="fr-FR" sz="1600" b="1" dirty="0">
              <a:solidFill>
                <a:srgbClr val="35A8E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3512" y="3731913"/>
            <a:ext cx="1476075" cy="173736"/>
          </a:xfrm>
          <a:prstGeom prst="rect">
            <a:avLst/>
          </a:prstGeom>
          <a:solidFill>
            <a:srgbClr val="FFCC00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45226" y="1684421"/>
            <a:ext cx="8415542" cy="1970512"/>
          </a:xfrm>
          <a:prstGeom prst="rect">
            <a:avLst/>
          </a:prstGeom>
          <a:noFill/>
          <a:ln>
            <a:solidFill>
              <a:srgbClr val="000000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C40E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5226" y="4267763"/>
            <a:ext cx="8415542" cy="1435205"/>
          </a:xfrm>
          <a:prstGeom prst="rect">
            <a:avLst/>
          </a:prstGeom>
          <a:noFill/>
          <a:ln>
            <a:solidFill>
              <a:srgbClr val="000000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45226" y="3957530"/>
            <a:ext cx="8415542" cy="268265"/>
          </a:xfrm>
          <a:prstGeom prst="rect">
            <a:avLst/>
          </a:prstGeom>
          <a:noFill/>
          <a:ln>
            <a:solidFill>
              <a:srgbClr val="000000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25563" y="4539781"/>
            <a:ext cx="7675049" cy="549577"/>
          </a:xfrm>
          <a:prstGeom prst="rect">
            <a:avLst/>
          </a:prstGeom>
          <a:noFill/>
          <a:ln>
            <a:solidFill>
              <a:srgbClr val="000000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7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6.googleusercontent.com/VBwDV0cJXBq6PkEMFTJbXznzwBE8i65omqwNuAQ3IkLYaPmHwc2ZtOHfu6PQssYxQx7IKqgZeGm1iUKj1nFJECXGXZ0wB2cV2Hs6PbIfUEMYrXRNA0gEjWxB0Yrps1caxgVMvd7bUN_GZLEhIMp6g0-bnUc8sJQRS3OwjnjIbhlmc6yr8W-XYYrnSXQisq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96" y="1687809"/>
            <a:ext cx="8608695" cy="40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30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45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CENTRE-VAL DE LOIRE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5.googleusercontent.com/TNug7ocyJEv7N2-l1bz4zJSolVjYzwqe3R_oiHoot5gWFYk2i-2IEnP7DfakQfgGnc6yAZ8EK4tLkICkJLGtsl_Gl89T7b14L69-GuxLhT6FMZnp4aLBZOhfjw1nMulfhCBoOw0RHrApwg6ESon2Zmq-xtljtATldwZtjNiJNjl22xWzoryPx8XqjDq-jcw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23" y="1596837"/>
            <a:ext cx="9921597" cy="43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31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CENTRE-VAL DE LOIRE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4.googleusercontent.com/WCI0GbDkH7MLEO8mWDsqEpfQhZbcsWqSQLA9isjpBbeRNBxZCYklVic_7PxQGPuofTLES7GjKlE3rDavm3YWWSp_w9ciQb_bfMFilT4yy1y9af2M0LJO6mn2H-wR2bzQP6bLPptKENUnLwQOHQMjB5-OalmjO9gd-RJulgeUUTzaSXINnzDULsG-sxA_KoQ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53" y="1602856"/>
            <a:ext cx="10042107" cy="43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CENTRE-VAL DE LOIRE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4.googleusercontent.com/ApICCqS0WXw2vmCRqig39LMqbANve2vtvGbPzH7KJLtzl76g94ESGRKLLxfY-idEQ3ma8PTB4aEysgIQILacGnM67NQ_WT2KJ1uUKB4w77AFL7H3dUMmlVvDrDETpyZhCzGIkvoF13wg-adAo6MV1qxuBVatpxBU0wg4BCFjWuYOaIvGpaj9_A_9V4bb1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1" y="1699964"/>
            <a:ext cx="11043442" cy="41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CENTRE-VAL DE LOIRE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3.googleusercontent.com/9reZtYDZ7lcGoOWDjLAdBPxiB_iJZSwEERCKBD0NjB9LlxOQ98xojGKzr8ECGpQr0XsHtER5a2bHUyTAzQG__oqnYeqrsv4ufC-8ECOp4gsQ5VgH-PoS_lKPfCZayi9NSwgN0syfS_rdsP9SNRaY0_hl6-EZ8YyvBbeZCkeZyQZzEGQcggzRSvAp0GMwL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3" y="1926022"/>
            <a:ext cx="10629256" cy="39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CENTRE-VAL DE LOIRE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2504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centre-val de 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loire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8" name="image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99616" y="1188721"/>
            <a:ext cx="8302752" cy="46062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057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6.googleusercontent.com/8VJ5EbFT3tyVmRFZAUb-etHaQeRT6y1ZeCsCj4xy-N0jh8NUxCfHHIpQocVd-cJTVEz4hl-FRR1NS40h3PTbdOOFJwEa0Sti4t8qjkxoO_7N-YYoXBx2X4BOg0xeltY-i8H_VLxIBOfGMR3sHc1BRJNHiyTTDasNwz_EYMVliDEOmvEcFJYZOE-OGbbjeq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94768"/>
            <a:ext cx="8690070" cy="40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45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LA CORSE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6.googleusercontent.com/3oL_PRv7EJAbATdPu6PM4oOwSqHQIoR0IfbRHziWF6QuzixAMRAKWtXSZUJHfc-ZTfSZDjJ2ca73tRd59lGBMzakvMwrvNFlt_ONh5bzpDWz_T_g-jnuyepQaeS7P-4SMRmxBAZIXJKIXg2dAtCFgeeRjWpcp8dLg88ZTurhYmzUsnVLK4gd5UQ64ZMfeph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13" y="1697708"/>
            <a:ext cx="9854913" cy="409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10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CORSE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lh4.googleusercontent.com/nnoK-iTRpVUCwSkICBAHlwXpgwmwPYevqVNSk2IphJIDknivgPoxUPl1vzMwjEgpST1-4COLr1fb4jnLF_bee6_ilw1R6cbzDlMd-AaXUym7jcMtAlf9P5j4ZnwYhnwZFOidLXm5Ki7zKN7VxQIJmsFZ4PDelMvskBPsInSibTeIf2LtsT5pFI55ZqtUwF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96" y="1733397"/>
            <a:ext cx="9842436" cy="43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CORSE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4.googleusercontent.com/XfP0wA-L3eInK7X0drJrW2QDzNRkUM63MNFO76Q51dNisn0i8nsJRQR55vv-KZg887_gF4IhLYyIkgdrx-DZozlEluoCexyHk4O2G_9vbrseMlCOEt2AJxgpsCv1FqWklJ4RzycO0y1VGilNwpNzo8-0o_7EEdDN7QrrLvi3KQZmbzb9dUed-PKjtx2UZ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3" y="1655172"/>
            <a:ext cx="10731997" cy="42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39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CORSE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0E391-E5DF-4424-BE77-8C2B442580E5}"/>
              </a:ext>
            </a:extLst>
          </p:cNvPr>
          <p:cNvSpPr/>
          <p:nvPr/>
        </p:nvSpPr>
        <p:spPr>
          <a:xfrm>
            <a:off x="0" y="5791199"/>
            <a:ext cx="12239500" cy="36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3F50E8-8E88-4EDA-9EF8-DAEEDE0C26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7" y="5938644"/>
            <a:ext cx="1825538" cy="86691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164418-329E-4430-9DB6-D12169B9B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29" y="5970018"/>
            <a:ext cx="2247805" cy="6918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1993076" y="1291005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2043880" y="2064396"/>
            <a:ext cx="793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région : auvergne-</a:t>
            </a:r>
            <a:r>
              <a:rPr lang="fr-FR" sz="2400" b="1" cap="all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rhône-alpes</a:t>
            </a: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BE2AD08-F285-4524-B1B5-5110DA3CA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82" y="4970066"/>
            <a:ext cx="3196749" cy="1642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2043880" y="3253733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7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5.googleusercontent.com/d4F3rUNd9DaLI8I1sx5AqTEDqhhPlDxcaDPLoWoPIEwnvVtC3StOPOZm_VJbDANVDio5QoXkxkRZIgVgvMwpI2Ic-NVvpRyVMu0dCBZGdkbibE_TQvJzfjMoDbZev8B2aQtOVPynTlorW-6FFS8J9Bpb59OfJm7aI7f1SyYKX0AQJXbCe2yF_Anhdg74m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4" y="1800011"/>
            <a:ext cx="11228832" cy="39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40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CORSE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7990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41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corse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9" name="image4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49742" y="1213103"/>
            <a:ext cx="8025194" cy="47688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523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4.googleusercontent.com/xQcS7KeCE_iT-LkPtBlkGfQwZ-oBsqujScEu0Xb9ja78oNFIS3iEexM-yMQaEEETmhQR8rjiBWanLIjeEUdEKMYMTVfKdKryoW0y8V-zJ4Bnv2NCqpKHCz0vxYtALsmKRksmdA7lNeAcNNAAubZ7phIspyRFZaY00OYsvgHmyZA76NTiyicdc4MupOsqh1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4" y="1602856"/>
            <a:ext cx="8590407" cy="40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45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GRAND EST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5.googleusercontent.com/MQH2HESkY4E7AYF_lKdb0m6vPDvr5zpeHX2IPK1XL2y0PFO6kFQxNCFZe-t6oyczBn5O7WLtxM9uHSl3awUvzbFgWqNRKRLE52JFYZxd5mt-VuE5V6Cz0z_YX1vS259G6g9uYG1-brm1dM3RGdRysNrWGhTDLUlTZ6G738tQtj2Grn0AlX8E-HF_yv5ttq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29" y="1802719"/>
            <a:ext cx="9378399" cy="40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GRAND EST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lh5.googleusercontent.com/tT3YWUosIVKTh7wY9Uv5j6Va3BGs9GQdMmFRrhnY9gCqEcqizZU7xR2QW_r5k9kKffrxUj1Sli2qpikHhnlIc2NyDE18TILY2zxQpCuaFQ_nttMeYBWj4jvwv_hqTy5ux0nHYSkivfjZaUbQZZ2xgaD1OMGj9GE8wgWyyyR3LQFSbW_AAAHxfHZdU5fQg-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7" y="1556021"/>
            <a:ext cx="10022116" cy="43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GRAND EST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3.googleusercontent.com/01g-tFxXfUZFfpUqIjnMXvZ4E2Du0GX_fiH3GwERAhSub2QeDpR8XBsWrNhd9eZHPLk8rqcVkT2TVh_M8xZj8s0mAPBpZa0ZNFsrSBw92FJtGjrKnP4SBYdYpd-kNV9UlmE0a_v86bVwsO1c8-BciTFfwu6nTBNqGnQQKC_9GdjGDcI3KARrvFmv04XJRK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0" y="1602528"/>
            <a:ext cx="11039376" cy="41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GRAND EST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lh3.googleusercontent.com/7Jdl3j3WFyAIX59FjAO4-2RCQQoQC-Qz5TQTJ37hqxV--IV1W2SYHwwy1r6aqRQL02rVdS8-egskG-1cBFCaT11AtDsxTKjWmMxCXDdKU36HWTnkUDLyy8LWEdTsYo0nV9sQ-j4zshOb4F6nF75Eh1bnw2aVvW4Mme6wJPOi9AAFT9lnJT-pItrRBbJdw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2" y="1901112"/>
            <a:ext cx="11111704" cy="39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GRAND EST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0197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grand-est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8" name="image1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55064" y="1197863"/>
            <a:ext cx="8357616" cy="4784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441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lh5.googleusercontent.com/EgCvWpkd6WiWezVA3mJNWbrIF6-9bNxpChDM-sj3LUXtak9Yms2RLA83tvDZaUhkVcQC-45Z-qff_Ha3ZqY0mWyMjuLUg8hLUjy53HHsXyv_2VQyCffi4U29vm3Tc73oZCAmT_yg5hZLrq9EW-jhqHX8VlGlLRi4AIi2qYlNwrGPqtL0i9m6-fRrcg1BoK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10" y="1602856"/>
            <a:ext cx="8955912" cy="41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45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LES HAUTS-DE-FRANCE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h4.googleusercontent.com/-GnavmCWFHugYkGSl5Q8PcamyiSvo9DZdhcb7e74bXkS9Xywb95sUZhUuCegrNLna08ceWeaEOnKQu9B_40UMRCsMdxHLzwi9ZsHgcWIN43i0jRTnaYH3VpcLJMyPPMGJ_oqsscXbFCAP7weGDbsO1mExmtuvDWq5XMnxtmRbSXANVOLo0rtjBOBWd5FIV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91" y="1602856"/>
            <a:ext cx="9760839" cy="42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49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HAUTS-DE-FRANCE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6jxqoIcyENiLDQxtadLVd80IcmALCnUAV1op3GPeS5MTYb3yat5yhdjI_ZQYHnpyx9_WZAgI9yeqGkDb7VgItUSVZnoMLskNMJWVhyTC4kOvNEM9oIJRyMghDUHLQmocAMnvTNmkMgrZNyDkdwawK6Suc1apcgyvPtYDD6K56ZRbnBDQY9LSt53ObYO6VD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77" y="2727534"/>
            <a:ext cx="9109333" cy="33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AUVERGNE-RHÔNE-ALPES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915244" y="1461850"/>
            <a:ext cx="6276756" cy="120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métiers globalement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très forte difficulté de recrutement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métiers de cadres avec des potentielles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de recrutement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encore plus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accentuées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qu’au niveau national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besoins chez les </a:t>
            </a:r>
            <a:r>
              <a:rPr lang="fr-FR" altLang="fr-FR" sz="11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aides à domicile </a:t>
            </a:r>
            <a:r>
              <a:rPr lang="fr-FR" alt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aides-soignants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signes d’une population vieillissante.</a:t>
            </a:r>
            <a:endParaRPr lang="fr-FR" alt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spcBef>
                <a:spcPts val="180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fr-FR" sz="1000" b="1" i="1" dirty="0">
              <a:solidFill>
                <a:srgbClr val="E67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lh5.googleusercontent.com/w0_O-4ezW7qPN2-EMb9YgR6GhAhi6GmmzayWajZFUqSZ-wUBBg1aeiYtRVamYynI-akK1vKthr07teeh54qkhCdqHt0MgY8WKJSVhjb5yRZQMxwzmhFit10HtmgjF3TfrNpi7bptsS-UFRCiSvmBIDpHIYdRtyxmcH4osHhI9ijrDVZMoU-CBSzJtUJLz_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84" y="1638238"/>
            <a:ext cx="9879064" cy="4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50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HAUTS-DE-FRANCE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82" y="1515390"/>
            <a:ext cx="11047854" cy="436420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51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HAUTS-DE-FRANCE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lh6.googleusercontent.com/L9qkLrzmhAiu7nKVjQSsmDxEYVKw5SbTW13QYzu_tlVPoOUgZn1avOtXV28StWQIwe9bTiPOQc6YeTuJjNMSaw_FFNSTzRtH35ci7Fj4lEogJLE6chGidL-9jAf7prxhfH9YUCf7iS3SllguG11dKLXtTXIgdL5Xpvcggr3ESWfR0zVRcA1q8LMIY3IE4K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1" y="1792124"/>
            <a:ext cx="11211044" cy="41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HAUTS-DE-FRANCE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4684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hauts-de-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9" name="image3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83080" y="1188719"/>
            <a:ext cx="8439912" cy="47931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440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lh3.googleusercontent.com/ATrxRGK68yzkddMhRxN08wMeCu3cCJuwnEfSG05IkXHqIwvqBLR5PpaIOeoeGOMrXz7IGI_ulFfzSjZHWtUbXaIRFxlnpd9EZkeBHONyywbV5rNlujkkvBTW_gIjEW7k9Ezyr4u51msilIqF9ttaKK8AktF8k7OKXmIOf3nbdBI7iquiv6Nj5hDPfWLrR7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45" y="1610968"/>
            <a:ext cx="8754999" cy="40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45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L’ILE-DE-FRANCE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lh4.googleusercontent.com/SkVuSj0jZLbNBnehdMNyicGWmRBowR3NratHnrN7K7K6mD5LEcA6P9hywG3v9P2KOoDQ83CukDsFnRyCuyOWLlDnOteM0ZYmrzoY6WeSmmp6s05fXslsUkN-CGS5eLxijlhMRP7AIjEXoO_F4BWWMb3P3Fjo58aH-2OlnEWTbExQLxnyyn2l9KMIiCP2q0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44" y="1615612"/>
            <a:ext cx="9731496" cy="42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ILE-DE-FRANCE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h3.googleusercontent.com/hJGDqXqmJMIYCz79MQIW0Wb1mcp1Q5QVn_jowppt1bYSU8GjSUEHdFpbTFsQW48TlVpFeQUrMx0CmQZ-4wy3q9fS6-Bdwi1LSPlA4W-OEi64q4_Ugixj7hXJAlB-1pNf0uYHvA59bX070YNJU8jre3j3RdteXEyhr8GFPtRTGGdTg5lBYrn9dcoFgl2NZ3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6" y="1530610"/>
            <a:ext cx="10260531" cy="4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ILE-DE-FRANCE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lh3.googleusercontent.com/1yq2MQBjCHrPoqGafCShWj5Q3zr_JzRVXMRArVZY8ZKdJ6bap1tPWmMtk2Y_RcqK6czIMUI643v-eoCu-ZYDy-rR7MizzC1jMYbml29mpXx2htSBHYhzThcmyE-JUtU-fbu41UvZektY3b63VfRcva4Ua8X_CnkQxL1u3Ur9_kzFlMsE3NJAsZwo6Pvf5i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" y="1602856"/>
            <a:ext cx="10575230" cy="42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ILE-DE-FRANCE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lh3.googleusercontent.com/_iq33_du6iIr1ZDYzz2PunKNOXsnRaBCPnHKNRA5PJLDvSkjeF9ZvLvbqCBezEmJG0Aoo3tRi8YI5Rk3mPd3n_dtNqXgwDMVECEjOYBWKZq0mIkMAYX-CxVItI-VAQUwpwOHxc0qlbVg0d40ModWKYePVOeExiXJhRUxoEQM4il2STOIxZZ-dX6L15yWCe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8" y="1751393"/>
            <a:ext cx="10942948" cy="41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ILE-DE-FRANCE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1084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59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ile-de-france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8" name="image10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09928" y="1281716"/>
            <a:ext cx="8284464" cy="46344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630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0E391-E5DF-4424-BE77-8C2B442580E5}"/>
              </a:ext>
            </a:extLst>
          </p:cNvPr>
          <p:cNvSpPr/>
          <p:nvPr/>
        </p:nvSpPr>
        <p:spPr>
          <a:xfrm>
            <a:off x="0" y="5791199"/>
            <a:ext cx="12239500" cy="36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3F50E8-8E88-4EDA-9EF8-DAEEDE0C26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7" y="5938644"/>
            <a:ext cx="1825538" cy="86691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164418-329E-4430-9DB6-D12169B9B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29" y="5970018"/>
            <a:ext cx="2247805" cy="6918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1993076" y="1291005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2043880" y="2064396"/>
            <a:ext cx="793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région : grand-est</a:t>
            </a: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BE2AD08-F285-4524-B1B5-5110DA3CA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82" y="4970066"/>
            <a:ext cx="3196749" cy="1642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2043880" y="3253733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0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lh3.googleusercontent.com/IC_0sJT7qpilpe6NTJIfDB8fTVXeLGGZ2k6D5SdxzSYSVzpPzMocFTbS-DZjDbJa1NYto041vfxsUQ5-Yn0bNFdehcmsOahFF9R-dKXCzToaWFRoSYxfUf01Z1pUR-zl_ct_Zdq6MykhlqZOk0JFCfzrR7l4O0ftHy9GlmNj6iVLrYSzXrxEtVxn8A-TEr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7" y="1639432"/>
            <a:ext cx="8653153" cy="40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60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45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LA NORMANDIE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lh6.googleusercontent.com/h8pfqu7jc3EK3m62JKs-hHGPd52Z8KgmO6T89Acf1TDHh4ZYNDhKhfT60HFAp1nMGSz8TdaL-t7jc5mZLtfTVPzvPlPRAkJW4Nbp4EazNZ4ixbJehRC9c2Qdwb6t4kSAKRR3OjvmUXYwoLhmUrmhmZiyUMRaGOZSopwYImk09BTd5PA-N0UBGdOZsd1DR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65" y="1514283"/>
            <a:ext cx="9651111" cy="42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61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NORMANDIE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lh4.googleusercontent.com/SgeFk_-AaD3EYOIWBQ2CAzaVO0duR0CFTljg8d1Uwzz-m3Rx6JDqjz9w7_mFuThtQopE_UjSAlp__F2Osho_6P32xdUAnXWzX1uZLks-wIOtTriOzCMHx23XDItept6ai3FScPXUcXwpofJxbjdfAXtSiwWs2QODesm9vEDycmavCA8mFfCULXkzI0k-Hi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4" y="1691640"/>
            <a:ext cx="9662176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NORMANDIE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lh3.googleusercontent.com/FKvIVCxaktjEUqiaHXyVTrx2mAhqV5RqSWoY7qTEf18G31I17Sa0MzZ5vg0Ica8oci9CZ1IW_WDT0DzlfJyjGMMxzT8xx7BTgQVpXflDCuV5xyvWYrAirlBhdJ-JNBIOMgbv3nVZLHaCznWMm1fo9kuUPtq3isrn8nPPBj3QPzTCoN3LcOJHR__JJvTSdk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88" y="1702084"/>
            <a:ext cx="9922975" cy="40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872833" y="6137749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NORMANDIE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lh4.googleusercontent.com/ev-7IjLdOV8wRbM5ZIEnC6hKgqwbXym8XzR33wI2fTpIRWszJtz9bqjhIt0UTwCXcT6ms6ofP4ov7k6aBtllNsDUcEwLONuzVWsVHcetrDPGSgeG7DLDe3PT_zUgrpeK6z6j1-pEsZIO40hDgBkUtRLncEh3Q8ogJatkTZy0Om4VWfdSpNm5g-wQc5gCHx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9" y="1956800"/>
            <a:ext cx="10912983" cy="37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NORMANDIE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054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normandie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9" name="image10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28216" y="1197864"/>
            <a:ext cx="7891272" cy="470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951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lh4.googleusercontent.com/NCnm6Vm5SdRG4BeeIRLNE47LM9Ajo4vPeHYauvaRoHFFSbdYNj8hBSi_Gdp3ijfGkLKrR9QWJtZeHRq24fxHwpXePzDIytMwXlVENownCOvOQYUTrudLJSBeF-YOiPeatnM3eB6WEOAK3nY7066FllQo_BgTB9OQVaBW88kcP3M_Bsz9wviTL0Gdyxn6Gh8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64" y="1584447"/>
            <a:ext cx="8974098" cy="42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503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LA NOUVELLE AQUITAINE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lh3.googleusercontent.com/KLHAGx7tAtNxek-K0_mvPHp1lQvVo16ExE3eDkfjLl2SVKq6s85IcxvJ33GuSL4CXJcyyFYscIiaqksSu1O-GBUexHWEFTqEhMro4FptjH2QfJidT8kmTZs5JloUmrVdXnyWG1vGIM1A1EOOf6xVkGeDeXiBNjbiIbl5s0W60Gv0IjgQ0pUcM5k_gaZAyG3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02" y="1682496"/>
            <a:ext cx="9681103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NOUVELLE AQUITAINE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lh6.googleusercontent.com/U2SlpAuA4Jsgmm7-1hnrO3j5gTHb0qnjTlA0HMDOYesPBaUVM4nBCxu8T0V549E1wmIkbiOB2Go9Ey6efdxl0fc7Lc7fDTHkmRG_scrGMS04ryC52cp_s46YnRc1bNtWZhRP4CuTHH9EWjgZx0qpfN9TOow217Gym9LYoyBLVMgL2vtggcQv3b1EXXUIla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73" y="1720444"/>
            <a:ext cx="9762305" cy="42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NOUVELLE AQUITAINE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lh6.googleusercontent.com/xq01j-F3hM2RoCzN29ZHiqbjxJjG556ESIjaGJw0_Kp59TkszdFaEeM2S-wbUuW5n5mhCD0MAL5-Q9KkadIzXMSMYe72bqzwssBuek7pobU7Yrg66NMeknc7A36OiLZuKsXo0cDn4IstHrXTpjPymtnvNDQb_GINMC_-Xnrufr8UvkljjC_RJAzRbrTycL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0" y="1689426"/>
            <a:ext cx="10857820" cy="40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69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NOUVELLE AQUITAINE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3.googleusercontent.com/01g-tFxXfUZFfpUqIjnMXvZ4E2Du0GX_fiH3GwERAhSub2QeDpR8XBsWrNhd9eZHPLk8rqcVkT2TVh_M8xZj8s0mAPBpZa0ZNFsrSBw92FJtGjrKnP4SBYdYpd-kNV9UlmE0a_v86bVwsO1c8-BciTFfwu6nTBNqGnQQKC_9GdjGDcI3KARrvFmv04XJRK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99" y="2891167"/>
            <a:ext cx="8778557" cy="33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465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GRAND EST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56221" y="1328188"/>
            <a:ext cx="7535779" cy="1884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niveaux de tension en 2019 plus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hétérogènes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selon les métiers.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créations d’emplo</a:t>
            </a:r>
            <a:r>
              <a:rPr lang="fr-FR" altLang="fr-FR" sz="11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généralement </a:t>
            </a:r>
            <a:r>
              <a:rPr lang="fr-FR" altLang="fr-FR" sz="11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faibles </a:t>
            </a:r>
            <a:r>
              <a:rPr lang="fr-FR" alt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qu’au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national surtout dans les </a:t>
            </a:r>
            <a:r>
              <a:rPr lang="fr-FR" alt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 cadres ou chez les conducteurs de véhicules.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destructions d’emplois </a:t>
            </a:r>
            <a:r>
              <a:rPr lang="fr-FR" alt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chez les assistants maternels du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 d’une baisse de la fécondité.</a:t>
            </a:r>
            <a:endParaRPr lang="fr-FR" altLang="fr-FR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revanche,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11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départs en fin de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carrière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</a:t>
            </a:r>
            <a:r>
              <a:rPr lang="fr-FR" alt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globalement </a:t>
            </a:r>
            <a:r>
              <a:rPr lang="fr-FR" altLang="fr-FR" sz="11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élevés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fr-FR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destructions d’emplois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</a:t>
            </a:r>
            <a:r>
              <a:rPr lang="fr-FR" altLang="fr-FR" sz="11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 importantes </a:t>
            </a:r>
            <a:r>
              <a:rPr lang="fr-FR" alt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chez les agriculteurs, éleveurs sylviculteurs, bûcherons.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fr-FR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spcBef>
                <a:spcPts val="180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fr-FR" sz="1000" b="1" i="1" dirty="0">
              <a:solidFill>
                <a:srgbClr val="E67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lh6.googleusercontent.com/OcSrrHbpkNu0izaDOu6KT8TndI45H0Bwp3gtDu14SmlwKi6neipaAhfY4kJE3VFU8iDyuuy6QnV2p5U-TUaKZCPfvJvAZDlb878EGm_VKm4TWPvCTDFs1yPKmULYA7kszVhWF5FKwXylsGPPgU0vWpO5EqSTD3hhRU1otgrrWG3OsPATmUy-3JgW4EAVAJ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6" y="1721794"/>
            <a:ext cx="10984800" cy="41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70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NOUVELLE AQUITAINE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511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71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nouvelle-aquitaine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8" name="image7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40" y="1188720"/>
            <a:ext cx="8101584" cy="470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065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lh6.googleusercontent.com/HTcSspKgBuzJT7GEIXX-EHWdx3jBVVBstXpuu1MFZTZIKR3xkQZmRpEU1a1B7slERt0h50BYsMpvbHLgI60hL-ek9s89n2JP0ICfuI9Vn5-1SHcbpfwy0pR4GIAxtu236XJYTEsWcsC8sc06RFVxbK8vQd6_kB1qW2JrRYj7UvLHH-h1xOVIdyvx1rpNBl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95" y="1594788"/>
            <a:ext cx="8925467" cy="41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503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L’OCCITANIE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lh4.googleusercontent.com/L10OieX-wpLS6K6BnWyFHkwCkEBmRy5WFll4nKOTzumTD6vZiVLcYxcMoR0HB55sjcTQ1ztmDnMl7TaGLmammpziVcm8fRmmvI8NNj2GtNNi7BFbpsdVKheFzcoDAshmmGEuII_s0ljPiwXe8zvtIIO75YkycqaZrLtADRSznJXfMebOCh8yH3N3issXft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81" y="1602856"/>
            <a:ext cx="9551533" cy="41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EN OCCITANIE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lh3.googleusercontent.com/zVUZfyqyQJ5IxTyjCZLcpm-xfvjA9mPvl4_w2SKmR38TCqhv_9FajdT-mhkzfHjCiwZoyaVYm383YOXmKVWP0EMmXI35eFtLX-oR2eO97G4cL_1W9xSDCCDqGRdaN8WP7wIiw-E6HNcLoUNkJNnhT-HeWzibHXoLfmb6ZnuHMC29PQ9iSVK3L5IPSNRo3l9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72" y="1715452"/>
            <a:ext cx="9641967" cy="42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EN OCCITANIE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lh5.googleusercontent.com/0-isho1WApdjnPbwhINliu_fkA_E5WWA5SnetmKqFccsseOCPn760ZxR1vktciWbKdvVipKuQEEvtwqpQUNlRvBtXm146TL9aRcocIo9GrpQANCwW-5uTMD1vpR6pVrwJvUjlQPfrHVvgLVfE0kfInwAXQnXGocnpIEIIXA1dRobw9lUuOhEcGeawZvL6J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0" y="1749160"/>
            <a:ext cx="10956650" cy="402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EN OCCITANIE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lh5.googleusercontent.com/KyQ494cxWv7w2abxrbG6VCIwg57TGQ8eNh4ucnPq-GzZi23LGGK2Yz74o9B27kxG0YlewfoeehAv7joC0Ivx8mtZ4nCLQ_DI8Gxv_raYywz0DsZlCVoDQk8SbOTz-DaeYi3op6FEiUsgM4gBh5C-Q8mcBRUahPpWtfsHNPqrOQp2vNXNuLskp_MZvOTPJY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9" y="1746560"/>
            <a:ext cx="10899967" cy="41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EN OCCITANIE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6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3523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occitanie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8" name="image6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55648" y="1194582"/>
            <a:ext cx="8467343" cy="47215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487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lh6.googleusercontent.com/OuJ3kDongU0aGUlfTajiWDKVvKVE4YXs1FxEBi4nHFdBYed8jv6J3wL3xZQFSJtA6wbdezSDS6fx89kKWldAZDMvhVBeOxxNMTIG8jmfSMk7iY5VVCqb1MJnc7UJMzZNAn-mfWtRwJFUxzfNCQ6kCz89D7XJI1e0SDmgem5n5cYqLlIEEpAfRHguT0UYgu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1596838"/>
            <a:ext cx="8899601" cy="41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503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LES PAYS DE LA LOIRE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lh5.googleusercontent.com/7u-VamguAFrwag9X_2WFVX4LLTbnYjyX0HtpxfvGdUXXwQK1M4ARGevm_Ns0SjlVr_8IeFHejlko1E-I4PuIPQ5tOxELfaVj1Yi-dfPOKCgnjShv5JdlnZHawKAq-eXyagbfivFDhsElv0z0bopvzwtMrAz-v9wJymW9lKOhKwcrNebKrhbPEi4fKLAH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69" y="1712692"/>
            <a:ext cx="9551286" cy="4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79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DANS LES PAYS DE LA LOIRE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0E391-E5DF-4424-BE77-8C2B442580E5}"/>
              </a:ext>
            </a:extLst>
          </p:cNvPr>
          <p:cNvSpPr/>
          <p:nvPr/>
        </p:nvSpPr>
        <p:spPr>
          <a:xfrm>
            <a:off x="0" y="5791199"/>
            <a:ext cx="12239500" cy="36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3F50E8-8E88-4EDA-9EF8-DAEEDE0C26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7" y="5938644"/>
            <a:ext cx="1825538" cy="86691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164418-329E-4430-9DB6-D12169B9B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29" y="5970018"/>
            <a:ext cx="2247805" cy="6918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1993076" y="1291005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2899802" y="2064396"/>
            <a:ext cx="640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métiers</a:t>
            </a: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BE2AD08-F285-4524-B1B5-5110DA3CA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82" y="4970066"/>
            <a:ext cx="3196749" cy="1642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2043880" y="3253733"/>
            <a:ext cx="8117922" cy="45719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7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lh6.googleusercontent.com/6vOnAY6u1rq8Gk4MEnB8JgExvHx7UaKzAkMo-wd1vBm1MQzeGywlR74MvZHDo1qLiLDuDmQ3_J_Qhv6_pS6vE4xn0LOSCXWUDl3JwRGe8Kvmj2LEAgkjqlMhqT5ZMUTSZoLpFEGffDgxz3uT8KZ17noHOs57vjK-qVLP1Xw3qQQgq9jHYjt6ijm2bDBgpB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68" y="1551118"/>
            <a:ext cx="9920832" cy="43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80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</a:t>
            </a:r>
            <a:r>
              <a:rPr lang="fr-FR" b="1" dirty="0">
                <a:solidFill>
                  <a:srgbClr val="35A8E0"/>
                </a:solidFill>
              </a:rPr>
              <a:t>DANS LES </a:t>
            </a:r>
            <a:r>
              <a:rPr lang="fr-FR" b="1" dirty="0" smtClean="0">
                <a:solidFill>
                  <a:srgbClr val="35A8E0"/>
                </a:solidFill>
              </a:rPr>
              <a:t>PAYS DE LA LOIRE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lh3.googleusercontent.com/2Z1KTfSKqk8w1lfnpBUjemHcpCbxzAp24BQkun32NUDfzkyAZ9FOihybYLrfEoV0qSjh6634uj1Nx9Fr26s5uNfvrBLrccn1IlP_9c_jtWewX_TyguG9ZWNX17s_xiwgr2r1wMRAM0ajmnynM0QRwJ0c6he8Iat2GtD9sKetiDF_GBrMstcL9SGe3CVrhR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" y="1700784"/>
            <a:ext cx="11080944" cy="407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81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</a:t>
            </a:r>
            <a:r>
              <a:rPr lang="fr-FR" b="1" dirty="0">
                <a:solidFill>
                  <a:srgbClr val="35A8E0"/>
                </a:solidFill>
              </a:rPr>
              <a:t>DANS LES </a:t>
            </a:r>
            <a:r>
              <a:rPr lang="fr-FR" b="1" dirty="0" smtClean="0">
                <a:solidFill>
                  <a:srgbClr val="35A8E0"/>
                </a:solidFill>
              </a:rPr>
              <a:t>PAYS DE LA LOIRE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lh3.googleusercontent.com/ch4fuXZKFcq-FfWigM6yEaFJEsYb_ClmWqpl5wA-F8JUQWDCQ8YLQzIpCCNAFdvJj-kLsEFlSTFchWWAs6LgLHRvC8Z1MxmYC1eu9xxg8rgCrAA2RjL8aIzI2wQyF69959t05nn6SJYA2uEP_aVyCJP2pKzZ9iimnKecnLg5Tt41hfIjAfiXawSXuWJW753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6" y="1832612"/>
            <a:ext cx="11540690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82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</a:t>
            </a:r>
            <a:r>
              <a:rPr lang="fr-FR" b="1" dirty="0">
                <a:solidFill>
                  <a:srgbClr val="35A8E0"/>
                </a:solidFill>
              </a:rPr>
              <a:t>DANS LES </a:t>
            </a:r>
            <a:r>
              <a:rPr lang="fr-FR" b="1" dirty="0" smtClean="0">
                <a:solidFill>
                  <a:srgbClr val="35A8E0"/>
                </a:solidFill>
              </a:rPr>
              <a:t>PAYS DE LA LOIRE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5544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83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pays de la </a:t>
            </a:r>
            <a:r>
              <a:rPr lang="fr-FR" sz="24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loire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9" name="image4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48840" y="1216152"/>
            <a:ext cx="7827264" cy="47657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206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s://lh6.googleusercontent.com/jcplAMLfmSPI8BB9j6m7P77NgU-91sehjZrhiKQxJV2KPjD2z-OOGRmbIrPI5IRBmjplp2WQMVy6VuVulZ4seE--luXHBYes3OmbHR2yPhQ9blZ2Ltf5mhiHRrW7gl9bi2fnhlIT-IhoYv3wFLnsmtUMJfAAjNqvaxa3WuIrKfLBTCaNdgmfH_B_yKQL-r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9" y="1601857"/>
            <a:ext cx="8870443" cy="41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84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 le total des flux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1" y="1279691"/>
            <a:ext cx="555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TOTAL DES FLUX POUR PROVENCE-ALPES-COTE D'AZUR ET COMPARAISON AVEC LE NATIONAL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lh3.googleusercontent.com/8D8h98-6cxuq41nyWDYikPsikAGmLK0JusPD-Q0xuecpd0X1UFANX_LOG9gB39XXUd5L26ZFlBQ4ztjWrAYMgOOApgzJHizKyu_iqsvqKHjjZDeLwdc-nqspMY1HYQ9-8qfYQb11B9mUqOwDCCrcRhFd3Gc6V8m3xN9Tc24mxj2q-Uz9Asxxe9z_epieuh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0" y="1823503"/>
            <a:ext cx="9172361" cy="40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85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créations nettes d’emplois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CRÉATIONS NETTES D’EMPLOI (2019-2030) </a:t>
            </a:r>
            <a:r>
              <a:rPr lang="fr-FR" b="1" dirty="0">
                <a:solidFill>
                  <a:srgbClr val="35A8E0"/>
                </a:solidFill>
              </a:rPr>
              <a:t>EN PROVENCE-ALPES-COTE </a:t>
            </a:r>
            <a:r>
              <a:rPr lang="fr-FR" b="1" dirty="0" smtClean="0">
                <a:solidFill>
                  <a:srgbClr val="35A8E0"/>
                </a:solidFill>
              </a:rPr>
              <a:t>D'AZUR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lh4.googleusercontent.com/DK7H8vFZ6ALh_JKPnaJFUIdBEepELgg7XrlyGl6UeQqEfhN8lacIuxYKoy6DI0wq3rOziIMjm8grm8t70ZTVh5CmPKYV3Tu3SIHahTf-bJNJjwfo4hS06toIOth_-mDCK2_fy0kx9C5UTXlhkWCAMxcX7PGUGzIzeXFS2UxF-GVbVOrg7WE1gtD13XfS1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90" y="1581646"/>
            <a:ext cx="9955578" cy="43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86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avec le plus de postes à pourvoir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MÉTIERS AVEC LE PLUS DE POSTES À POURVOIR (2019-2030) </a:t>
            </a:r>
            <a:r>
              <a:rPr lang="fr-FR" b="1" dirty="0">
                <a:solidFill>
                  <a:srgbClr val="35A8E0"/>
                </a:solidFill>
              </a:rPr>
              <a:t>EN PROVENCE-ALPES-COTE </a:t>
            </a:r>
            <a:r>
              <a:rPr lang="fr-FR" b="1" dirty="0" smtClean="0">
                <a:solidFill>
                  <a:srgbClr val="35A8E0"/>
                </a:solidFill>
              </a:rPr>
              <a:t>D'AZUR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lh6.googleusercontent.com/AqDAdQ_WUxhOj1shf6At-h1YBX990S5WcPNN-JSSsHWfGvDRlVjFcqe1HW_NEUsSX1E0jfxOjIvMEZpw8hs2KVPSiOew5sdcHL1Y4A8U4Yhs6e2t_kT24KgMWFElGBm8MDVGCQTuBbp8J0eqzhxYt_gnZkCks4JYn-7I-7jR7Wdhgi-22cRLKXcY4_ft-4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0" y="1755648"/>
            <a:ext cx="10842849" cy="41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les plus en déséquilibre dans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4775201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549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LES 10 MÉTIERS LES PLUS EN DÉSÉQUILIBRE (2019-2030) </a:t>
            </a:r>
            <a:r>
              <a:rPr lang="fr-FR" b="1" dirty="0">
                <a:solidFill>
                  <a:srgbClr val="35A8E0"/>
                </a:solidFill>
              </a:rPr>
              <a:t>EN PROVENCE-ALPES-COTE </a:t>
            </a:r>
            <a:r>
              <a:rPr lang="fr-FR" b="1" dirty="0" smtClean="0">
                <a:solidFill>
                  <a:srgbClr val="35A8E0"/>
                </a:solidFill>
              </a:rPr>
              <a:t>D'AZUR</a:t>
            </a:r>
            <a:endParaRPr lang="fr-FR" b="1" dirty="0">
              <a:solidFill>
                <a:srgbClr val="35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lh6.googleusercontent.com/iri74zXfWBHTQZwxP_TOyCOely1MK1VRwpJmHya86d0-it-1mmgOLEwbKdoCSwU7LElKK68Uw7GMg119T8xsbi-IFqGR8VZbZw240x4q8oEbEneDcOCznW5ciAW8e56_i5Bw-EgwkjQ8Owz02Ry2hVpEE-_I8i5RA42Q3nryss4r7MA9O9IuAOjLUE1m8i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6" y="1764696"/>
            <a:ext cx="10907630" cy="41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88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spécifiques à la région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872" y="1279691"/>
            <a:ext cx="697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5A8E0"/>
                </a:solidFill>
              </a:rPr>
              <a:t>DÉSÉQUILIBRES (2019-2030) POUR LES 10 MÉTIERS SUR-REPRÉSENTÉS </a:t>
            </a:r>
            <a:r>
              <a:rPr lang="fr-FR" b="1" dirty="0">
                <a:solidFill>
                  <a:srgbClr val="35A8E0"/>
                </a:solidFill>
              </a:rPr>
              <a:t>EN PROVENCE-ALPES-COTE </a:t>
            </a:r>
            <a:r>
              <a:rPr lang="fr-FR" b="1" dirty="0" smtClean="0">
                <a:solidFill>
                  <a:srgbClr val="35A8E0"/>
                </a:solidFill>
              </a:rPr>
              <a:t>D'AZUR PAR RAPPORT AU NATIONAL</a:t>
            </a:r>
            <a:endParaRPr lang="fr-FR" b="1" dirty="0">
              <a:solidFill>
                <a:srgbClr val="35A8E0"/>
              </a:solidFill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770415" y="6150182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3308" y="5965516"/>
            <a:ext cx="57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*Un </a:t>
            </a:r>
            <a:r>
              <a:rPr lang="fr-FR" sz="900" dirty="0"/>
              <a:t>métier est surreprésenté (ou spécifique) si son effectif est supérieur à 1 000, qu’ils rassemblent plus de 1 % de l’emploi régional et que sa part dans la région est supérieure à celle observée </a:t>
            </a:r>
            <a:r>
              <a:rPr lang="fr-FR" sz="900" dirty="0" smtClean="0"/>
              <a:t>sur le reste du territoire métropolitain.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8442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89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283566" y="454417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des métiers en Provence-Alpes-Côte d’azur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8382700" y="6387958"/>
            <a:ext cx="2776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France </a:t>
            </a:r>
            <a:r>
              <a:rPr lang="fr-FR" i="1" dirty="0" smtClean="0"/>
              <a:t>Stratégie/Dares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990079" y="5981919"/>
            <a:ext cx="50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Seuil axe horizontal : différence en % entre les départs en fin de carrière et les jeunes débutants &gt; 10% </a:t>
            </a:r>
          </a:p>
          <a:p>
            <a:r>
              <a:rPr lang="fr-FR" sz="900" dirty="0" smtClean="0"/>
              <a:t>Seuil axe vertical : Mobilités nettes en % &gt;10%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0078" y="6347553"/>
            <a:ext cx="5069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O(N)Q : Ouvriers (non) qualifiés</a:t>
            </a:r>
          </a:p>
          <a:p>
            <a:r>
              <a:rPr lang="fr-FR" sz="900" dirty="0" smtClean="0"/>
              <a:t>TAM : Techniciens et agents de maîtrise</a:t>
            </a:r>
          </a:p>
          <a:p>
            <a:r>
              <a:rPr lang="fr-FR" sz="900" dirty="0" smtClean="0"/>
              <a:t>TB : travaux publics</a:t>
            </a:r>
            <a:endParaRPr lang="fr-FR" sz="900" dirty="0"/>
          </a:p>
        </p:txBody>
      </p:sp>
      <p:pic>
        <p:nvPicPr>
          <p:cNvPr id="8" name="image2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91056" y="1281716"/>
            <a:ext cx="8522208" cy="46253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6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59" y="2550696"/>
            <a:ext cx="7507000" cy="325888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922936" y="6266798"/>
            <a:ext cx="2743200" cy="365125"/>
          </a:xfrm>
        </p:spPr>
        <p:txBody>
          <a:bodyPr/>
          <a:lstStyle/>
          <a:p>
            <a:fld id="{81867167-867E-4A48-889F-53B260CF5643}" type="slidenum">
              <a:rPr lang="fr-FR" sz="1400" b="1" smtClean="0">
                <a:solidFill>
                  <a:schemeClr val="bg1"/>
                </a:solidFill>
              </a:rPr>
              <a:t>9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0BCD-26D8-486A-8270-531E07F69167}"/>
              </a:ext>
            </a:extLst>
          </p:cNvPr>
          <p:cNvSpPr txBox="1"/>
          <p:nvPr/>
        </p:nvSpPr>
        <p:spPr>
          <a:xfrm>
            <a:off x="66104" y="435970"/>
            <a:ext cx="115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Ingénieurs de l’informatique</a:t>
            </a:r>
            <a:endParaRPr lang="fr-FR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5038446" y="6153830"/>
            <a:ext cx="555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Champ : France métropolitaine.</a:t>
            </a:r>
            <a:endParaRPr lang="en-GB" dirty="0"/>
          </a:p>
          <a:p>
            <a:r>
              <a:rPr lang="fr-FR" i="1" dirty="0"/>
              <a:t>Sources : projections </a:t>
            </a:r>
            <a:r>
              <a:rPr lang="fr-FR" i="1" dirty="0" smtClean="0"/>
              <a:t>Dares/France Stratégie</a:t>
            </a:r>
            <a:endParaRPr lang="en-GB" dirty="0"/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342829" y="1353667"/>
            <a:ext cx="5386759" cy="26363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de recrutement sont </a:t>
            </a:r>
            <a:r>
              <a:rPr lang="fr-FR" altLang="fr-FR" sz="16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fortes </a:t>
            </a: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dans toutes les régions pour ce métier.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 s’accentuent dans les régions qui </a:t>
            </a:r>
            <a:r>
              <a:rPr lang="fr-FR" altLang="fr-FR" sz="16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créent</a:t>
            </a: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plus de postes d’ingénieurs de l’informatique (sauf les Hauts-de-France) soit : les Pays de la Loire, la Nouvelle Aquitaine, l’Occitanie et la Bretagne.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 </a:t>
            </a:r>
            <a:r>
              <a:rPr lang="fr-FR" alt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maintiennent dans les </a:t>
            </a: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6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de jeunes </a:t>
            </a: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s’insèrent dans ce métier en Ile-de-France et dans les Hauts-de-France (relativement 37% et 36%).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L’Ile-de-France </a:t>
            </a:r>
            <a:r>
              <a:rPr lang="fr-FR" altLang="fr-FR" sz="16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 du dynamisme</a:t>
            </a:r>
            <a:r>
              <a:rPr lang="fr-FR" alt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ce métier, relativement aux autres régions (16% de créations d’emplois). Les difficultés ne vont pas s’accentuer pour cette région.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588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fr-F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46158" y="4749402"/>
            <a:ext cx="1056221" cy="156704"/>
          </a:xfrm>
          <a:prstGeom prst="rect">
            <a:avLst/>
          </a:prstGeom>
          <a:solidFill>
            <a:srgbClr val="FFCC00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776099-1540-4738-A694-BEA76EE5B22D}"/>
              </a:ext>
            </a:extLst>
          </p:cNvPr>
          <p:cNvSpPr/>
          <p:nvPr/>
        </p:nvSpPr>
        <p:spPr>
          <a:xfrm>
            <a:off x="0" y="5886203"/>
            <a:ext cx="12239500" cy="971797"/>
          </a:xfrm>
          <a:prstGeom prst="rect">
            <a:avLst/>
          </a:prstGeom>
          <a:solidFill>
            <a:srgbClr val="35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0E391-E5DF-4424-BE77-8C2B442580E5}"/>
              </a:ext>
            </a:extLst>
          </p:cNvPr>
          <p:cNvSpPr/>
          <p:nvPr/>
        </p:nvSpPr>
        <p:spPr>
          <a:xfrm>
            <a:off x="0" y="5791199"/>
            <a:ext cx="12239500" cy="67294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7D0A"/>
              </a:solidFill>
            </a:endParaRP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164418-329E-4430-9DB6-D12169B9B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" y="5979471"/>
            <a:ext cx="2390439" cy="7357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659E1E-10BF-48D9-A231-4BC55F95808F}"/>
              </a:ext>
            </a:extLst>
          </p:cNvPr>
          <p:cNvSpPr/>
          <p:nvPr/>
        </p:nvSpPr>
        <p:spPr>
          <a:xfrm>
            <a:off x="1993076" y="1383562"/>
            <a:ext cx="8117922" cy="45719"/>
          </a:xfrm>
          <a:prstGeom prst="rect">
            <a:avLst/>
          </a:prstGeom>
          <a:solidFill>
            <a:srgbClr val="E67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7D0A"/>
              </a:solidFill>
              <a:highlight>
                <a:srgbClr val="E67D0A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3EE02F-7892-4290-882B-88B4059547D7}"/>
              </a:ext>
            </a:extLst>
          </p:cNvPr>
          <p:cNvSpPr/>
          <p:nvPr/>
        </p:nvSpPr>
        <p:spPr>
          <a:xfrm>
            <a:off x="5504328" y="1617237"/>
            <a:ext cx="45719" cy="6185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BE2AD08-F285-4524-B1B5-5110DA3CA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76" y="380005"/>
            <a:ext cx="3995936" cy="20528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37" y="5670221"/>
            <a:ext cx="1784302" cy="13981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687250" y="3018252"/>
            <a:ext cx="1060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rgbClr val="35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Entretiens de l’orientation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750275" y="5167643"/>
            <a:ext cx="884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Camille Cousin</a:t>
            </a:r>
            <a:r>
              <a:rPr lang="fr-FR" b="1" dirty="0" smtClean="0">
                <a:solidFill>
                  <a:srgbClr val="35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b="1" dirty="0" smtClean="0">
                <a:solidFill>
                  <a:srgbClr val="35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Chargée d’études statistiques (Dares)</a:t>
            </a:r>
            <a:endParaRPr lang="fr-FR" b="1" dirty="0">
              <a:solidFill>
                <a:srgbClr val="35A8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C75106A-289D-4EC8-9CB7-F2115F75321E}"/>
              </a:ext>
            </a:extLst>
          </p:cNvPr>
          <p:cNvSpPr txBox="1"/>
          <p:nvPr/>
        </p:nvSpPr>
        <p:spPr>
          <a:xfrm>
            <a:off x="5692475" y="1525269"/>
            <a:ext cx="487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perspectives </a:t>
            </a:r>
          </a:p>
          <a:p>
            <a:r>
              <a:rPr lang="fr-FR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recrutement d’ici 2030 ?</a:t>
            </a: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157" y="4065332"/>
            <a:ext cx="7073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1600" b="1" dirty="0" smtClean="0">
                <a:solidFill>
                  <a:srgbClr val="E67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2023</a:t>
            </a:r>
            <a:endParaRPr lang="fr-FR" sz="1600" b="1" dirty="0">
              <a:solidFill>
                <a:srgbClr val="E67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FFF40C0069A4D9655A9A027144DC4" ma:contentTypeVersion="16" ma:contentTypeDescription="Crée un document." ma:contentTypeScope="" ma:versionID="35de3700b6312414427f228368456c12">
  <xsd:schema xmlns:xsd="http://www.w3.org/2001/XMLSchema" xmlns:xs="http://www.w3.org/2001/XMLSchema" xmlns:p="http://schemas.microsoft.com/office/2006/metadata/properties" xmlns:ns2="56ddd2ae-0239-4687-b282-55f3ed7a959a" xmlns:ns3="0c6675b0-729b-48d4-9f82-0a71e1e2ee9a" targetNamespace="http://schemas.microsoft.com/office/2006/metadata/properties" ma:root="true" ma:fieldsID="b4667f72fcffc7b4039ce4fc5c00c1c0" ns2:_="" ns3:_="">
    <xsd:import namespace="56ddd2ae-0239-4687-b282-55f3ed7a959a"/>
    <xsd:import namespace="0c6675b0-729b-48d4-9f82-0a71e1e2e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dd2ae-0239-4687-b282-55f3ed7a9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e4867b3-68b2-46fa-a828-d36aab0ad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675b0-729b-48d4-9f82-0a71e1e2e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c0cae-afb7-4d28-88bf-0352317e2865}" ma:internalName="TaxCatchAll" ma:showField="CatchAllData" ma:web="0c6675b0-729b-48d4-9f82-0a71e1e2e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DEB479-CBD1-4DF6-9E38-51BE6C391A4E}"/>
</file>

<file path=customXml/itemProps2.xml><?xml version="1.0" encoding="utf-8"?>
<ds:datastoreItem xmlns:ds="http://schemas.openxmlformats.org/officeDocument/2006/customXml" ds:itemID="{C57402BD-10D3-4310-BB1F-64A7BBD78F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21159</TotalTime>
  <Words>4226</Words>
  <Application>Microsoft Office PowerPoint</Application>
  <PresentationFormat>Grand écran</PresentationFormat>
  <Paragraphs>541</Paragraphs>
  <Slides>90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90</vt:i4>
      </vt:variant>
    </vt:vector>
  </HeadingPairs>
  <TitlesOfParts>
    <vt:vector size="97" baseType="lpstr">
      <vt:lpstr>Arial</vt:lpstr>
      <vt:lpstr>Calibri</vt:lpstr>
      <vt:lpstr>Calibri Light</vt:lpstr>
      <vt:lpstr>Times New Roman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COUSIN, Camille (DARES)</cp:lastModifiedBy>
  <cp:revision>977</cp:revision>
  <cp:lastPrinted>2022-09-30T08:59:20Z</cp:lastPrinted>
  <dcterms:created xsi:type="dcterms:W3CDTF">2019-12-12T10:01:54Z</dcterms:created>
  <dcterms:modified xsi:type="dcterms:W3CDTF">2023-05-08T21:06:34Z</dcterms:modified>
</cp:coreProperties>
</file>