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62" r:id="rId5"/>
  </p:sldIdLst>
  <p:sldSz cx="9144000" cy="5715000" type="screen16x10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sans titre" id="{E9FA338A-0008-8C46-8206-98B719D946BE}">
          <p14:sldIdLst>
            <p14:sldId id="26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80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3079D2-9379-486F-82D0-F3B5FDFBDE1E}" v="1" dt="2021-07-13T08:32:24.6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65"/>
  </p:normalViewPr>
  <p:slideViewPr>
    <p:cSldViewPr snapToGrid="0" snapToObjects="1">
      <p:cViewPr varScale="1">
        <p:scale>
          <a:sx n="97" d="100"/>
          <a:sy n="97" d="100"/>
        </p:scale>
        <p:origin x="1042" y="72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0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61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42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239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04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668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47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881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255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3333" b="1" cap="all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746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4565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568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03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8898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104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19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534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820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191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80985" rtl="0" eaLnBrk="1" latinLnBrk="0" hangingPunct="1"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39" indent="-285739" algn="l" defTabSz="3809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defTabSz="380985" rtl="0" eaLnBrk="1" latinLnBrk="0" hangingPunct="1">
        <a:spcBef>
          <a:spcPct val="20000"/>
        </a:spcBef>
        <a:buFont typeface="Arial"/>
        <a:buChar char="–"/>
        <a:defRPr sz="2333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380985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380985" rtl="0" eaLnBrk="1" latinLnBrk="0" hangingPunct="1">
        <a:spcBef>
          <a:spcPct val="20000"/>
        </a:spcBef>
        <a:buFont typeface="Arial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380985" rtl="0" eaLnBrk="1" latinLnBrk="0" hangingPunct="1">
        <a:spcBef>
          <a:spcPct val="20000"/>
        </a:spcBef>
        <a:buFont typeface="Arial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4703" y="442115"/>
            <a:ext cx="6523362" cy="48775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3000" dirty="0">
                <a:latin typeface="Verdana" panose="020B0604030504040204" pitchFamily="34" charset="0"/>
                <a:ea typeface="Verdana" panose="020B0604030504040204" pitchFamily="34" charset="0"/>
              </a:rPr>
              <a:t>La cosmétique française, </a:t>
            </a:r>
          </a:p>
          <a:p>
            <a:pPr marL="0" indent="0">
              <a:buNone/>
            </a:pPr>
            <a:r>
              <a:rPr lang="fr-FR" sz="3000" dirty="0">
                <a:latin typeface="Verdana" panose="020B0604030504040204" pitchFamily="34" charset="0"/>
                <a:ea typeface="Verdana" panose="020B0604030504040204" pitchFamily="34" charset="0"/>
              </a:rPr>
              <a:t>leader mondiale</a:t>
            </a:r>
          </a:p>
          <a:p>
            <a:pPr marL="0" indent="0">
              <a:buNone/>
            </a:pPr>
            <a:endParaRPr lang="fr-FR" sz="18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fr-FR" sz="18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5A56BCB0-4EAE-4F7C-B883-B15B79E618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1481" y="1552420"/>
            <a:ext cx="2962080" cy="2267523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D1A1C18-CEFE-4AD3-89D7-D12F8ABF3A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0644" y="1993476"/>
            <a:ext cx="2257740" cy="1495634"/>
          </a:xfrm>
          <a:prstGeom prst="rect">
            <a:avLst/>
          </a:prstGeom>
        </p:spPr>
      </p:pic>
      <p:pic>
        <p:nvPicPr>
          <p:cNvPr id="9" name="Image 8" descr="Une image contenant texte&#10;&#10;Description générée automatiquement">
            <a:extLst>
              <a:ext uri="{FF2B5EF4-FFF2-40B4-BE49-F238E27FC236}">
                <a16:creationId xmlns:a16="http://schemas.microsoft.com/office/drawing/2014/main" id="{DBED9C97-E0B4-4409-B671-D0BBAD92D0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8496" y="3816390"/>
            <a:ext cx="1258628" cy="1685163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3266113B-92CE-4B9D-BFE0-4551D78D03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31899" y="3374298"/>
            <a:ext cx="1324639" cy="1048673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012E83C4-FC64-4A1C-AE3E-944D2841D6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92521" y="4541527"/>
            <a:ext cx="4673976" cy="967463"/>
          </a:xfrm>
          <a:prstGeom prst="rect">
            <a:avLst/>
          </a:prstGeom>
        </p:spPr>
      </p:pic>
      <p:sp>
        <p:nvSpPr>
          <p:cNvPr id="5" name="Titre 4">
            <a:extLst>
              <a:ext uri="{FF2B5EF4-FFF2-40B4-BE49-F238E27FC236}">
                <a16:creationId xmlns:a16="http://schemas.microsoft.com/office/drawing/2014/main" id="{41D655F3-3C84-478C-8961-ED19E27DD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037420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5EFFF40C0069A4D9655A9A027144DC4" ma:contentTypeVersion="13" ma:contentTypeDescription="Crée un document." ma:contentTypeScope="" ma:versionID="be7b78931daa149562d80029513589db">
  <xsd:schema xmlns:xsd="http://www.w3.org/2001/XMLSchema" xmlns:xs="http://www.w3.org/2001/XMLSchema" xmlns:p="http://schemas.microsoft.com/office/2006/metadata/properties" xmlns:ns2="56ddd2ae-0239-4687-b282-55f3ed7a959a" xmlns:ns3="0c6675b0-729b-48d4-9f82-0a71e1e2ee9a" targetNamespace="http://schemas.microsoft.com/office/2006/metadata/properties" ma:root="true" ma:fieldsID="ebce13adcfe1f16f1b00f377475e17bd" ns2:_="" ns3:_="">
    <xsd:import namespace="56ddd2ae-0239-4687-b282-55f3ed7a959a"/>
    <xsd:import namespace="0c6675b0-729b-48d4-9f82-0a71e1e2ee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ddd2ae-0239-4687-b282-55f3ed7a959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c6675b0-729b-48d4-9f82-0a71e1e2ee9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CD9EE90-F8CA-46DE-8053-564591542B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6ddd2ae-0239-4687-b282-55f3ed7a959a"/>
    <ds:schemaRef ds:uri="0c6675b0-729b-48d4-9f82-0a71e1e2ee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712CB58-E3A6-4AC4-B660-D131EC80AD62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D25F5676-5208-46A7-9DB5-AA061AC1328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12</Words>
  <Application>Microsoft Office PowerPoint</Application>
  <PresentationFormat>Affichage à l'écran (16:10)</PresentationFormat>
  <Paragraphs>21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Verdana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Zone Video</dc:title>
  <dc:creator>x</dc:creator>
  <cp:lastModifiedBy>François Vezier</cp:lastModifiedBy>
  <cp:revision>15</cp:revision>
  <dcterms:created xsi:type="dcterms:W3CDTF">2021-07-07T08:04:26Z</dcterms:created>
  <dcterms:modified xsi:type="dcterms:W3CDTF">2021-08-25T22:50:28Z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0x01010005EFFF40C0069A4D9655A9A027144DC4</vt:lpwstr>
  </property>
</Properties>
</file>