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6"/>
  </p:notesMasterIdLst>
  <p:sldIdLst>
    <p:sldId id="1776" r:id="rId5"/>
    <p:sldId id="920" r:id="rId6"/>
    <p:sldId id="1795" r:id="rId7"/>
    <p:sldId id="1796" r:id="rId8"/>
    <p:sldId id="7290" r:id="rId9"/>
    <p:sldId id="1794" r:id="rId10"/>
    <p:sldId id="1774" r:id="rId11"/>
    <p:sldId id="7291" r:id="rId12"/>
    <p:sldId id="7285" r:id="rId13"/>
    <p:sldId id="921" r:id="rId14"/>
    <p:sldId id="1816" r:id="rId15"/>
  </p:sldIdLst>
  <p:sldSz cx="9144000" cy="5715000" type="screen16x10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sans titre" id="{E9FA338A-0008-8C46-8206-98B719D946BE}">
          <p14:sldIdLst>
            <p14:sldId id="1776"/>
            <p14:sldId id="920"/>
            <p14:sldId id="1795"/>
            <p14:sldId id="1796"/>
            <p14:sldId id="7290"/>
            <p14:sldId id="1794"/>
            <p14:sldId id="1774"/>
            <p14:sldId id="7291"/>
            <p14:sldId id="7285"/>
            <p14:sldId id="921"/>
            <p14:sldId id="181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3079D2-9379-486F-82D0-F3B5FDFBDE1E}" v="1" dt="2021-07-13T08:32:24.6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65"/>
  </p:normalViewPr>
  <p:slideViewPr>
    <p:cSldViewPr snapToGrid="0" snapToObjects="1">
      <p:cViewPr varScale="1">
        <p:scale>
          <a:sx n="106" d="100"/>
          <a:sy n="106" d="100"/>
        </p:scale>
        <p:origin x="636" y="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5734DA-D522-4BFD-9E10-DF80DDBB9864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E7DFC3-FA0F-4A6B-AA69-337D193F00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395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>
            <a:extLst>
              <a:ext uri="{FF2B5EF4-FFF2-40B4-BE49-F238E27FC236}">
                <a16:creationId xmlns:a16="http://schemas.microsoft.com/office/drawing/2014/main" id="{E865B3DC-4D72-48B5-A8FF-A2ADE372D5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82600" y="768350"/>
            <a:ext cx="6140450" cy="3836988"/>
          </a:xfrm>
          <a:ln/>
        </p:spPr>
      </p:sp>
      <p:sp>
        <p:nvSpPr>
          <p:cNvPr id="8195" name="Espace réservé des commentaires 2">
            <a:extLst>
              <a:ext uri="{FF2B5EF4-FFF2-40B4-BE49-F238E27FC236}">
                <a16:creationId xmlns:a16="http://schemas.microsoft.com/office/drawing/2014/main" id="{55542526-E1EB-4521-850A-801A68288A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4860925"/>
            <a:ext cx="5676900" cy="460533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</a:extLst>
        </p:spPr>
        <p:txBody>
          <a:bodyPr lIns="91383" tIns="45693" rIns="91383" bIns="45693"/>
          <a:lstStyle/>
          <a:p>
            <a:pPr defTabSz="914400"/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F005C31A-FBAC-4982-9D23-F1A4C844E4AC}"/>
              </a:ext>
            </a:extLst>
          </p:cNvPr>
          <p:cNvSpPr txBox="1">
            <a:spLocks noGrp="1"/>
          </p:cNvSpPr>
          <p:nvPr/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83" tIns="45693" rIns="91383" bIns="45693" anchor="b"/>
          <a:lstStyle>
            <a:lvl1pPr defTabSz="9128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defTabSz="9128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defTabSz="9128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defTabSz="9128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indent="-230188" defTabSz="9128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06663" indent="-230188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63863" indent="-230188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1063" indent="-230188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78263" indent="-230188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18B6D5DC-01DA-4287-A133-3D03037DF121}" type="slidenum">
              <a:rPr lang="fr-FR" altLang="fr-FR">
                <a:latin typeface="Calibri" panose="020F0502020204030204" pitchFamily="34" charset="0"/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</a:t>
            </a:fld>
            <a:endParaRPr lang="fr-FR" altLang="fr-FR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>
            <a:extLst>
              <a:ext uri="{FF2B5EF4-FFF2-40B4-BE49-F238E27FC236}">
                <a16:creationId xmlns:a16="http://schemas.microsoft.com/office/drawing/2014/main" id="{E865B3DC-4D72-48B5-A8FF-A2ADE372D5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82600" y="768350"/>
            <a:ext cx="6140450" cy="3836988"/>
          </a:xfrm>
          <a:ln/>
        </p:spPr>
      </p:sp>
      <p:sp>
        <p:nvSpPr>
          <p:cNvPr id="8195" name="Espace réservé des commentaires 2">
            <a:extLst>
              <a:ext uri="{FF2B5EF4-FFF2-40B4-BE49-F238E27FC236}">
                <a16:creationId xmlns:a16="http://schemas.microsoft.com/office/drawing/2014/main" id="{55542526-E1EB-4521-850A-801A68288A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4860925"/>
            <a:ext cx="5676900" cy="460533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</a:extLst>
        </p:spPr>
        <p:txBody>
          <a:bodyPr lIns="91383" tIns="45693" rIns="91383" bIns="45693"/>
          <a:lstStyle/>
          <a:p>
            <a:pPr defTabSz="914400"/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F005C31A-FBAC-4982-9D23-F1A4C844E4AC}"/>
              </a:ext>
            </a:extLst>
          </p:cNvPr>
          <p:cNvSpPr txBox="1">
            <a:spLocks noGrp="1"/>
          </p:cNvSpPr>
          <p:nvPr/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83" tIns="45693" rIns="91383" bIns="45693" anchor="b"/>
          <a:lstStyle>
            <a:lvl1pPr defTabSz="9128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defTabSz="9128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defTabSz="9128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defTabSz="9128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indent="-230188" defTabSz="9128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06663" indent="-230188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63863" indent="-230188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1063" indent="-230188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78263" indent="-230188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18B6D5DC-01DA-4287-A133-3D03037DF121}" type="slidenum">
              <a:rPr lang="fr-FR" altLang="fr-FR">
                <a:latin typeface="Calibri" panose="020F0502020204030204" pitchFamily="34" charset="0"/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fr-FR" altLang="fr-FR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8412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>
            <a:extLst>
              <a:ext uri="{FF2B5EF4-FFF2-40B4-BE49-F238E27FC236}">
                <a16:creationId xmlns:a16="http://schemas.microsoft.com/office/drawing/2014/main" id="{E865B3DC-4D72-48B5-A8FF-A2ADE372D5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82600" y="768350"/>
            <a:ext cx="6140450" cy="3836988"/>
          </a:xfrm>
          <a:ln/>
        </p:spPr>
      </p:sp>
      <p:sp>
        <p:nvSpPr>
          <p:cNvPr id="8195" name="Espace réservé des commentaires 2">
            <a:extLst>
              <a:ext uri="{FF2B5EF4-FFF2-40B4-BE49-F238E27FC236}">
                <a16:creationId xmlns:a16="http://schemas.microsoft.com/office/drawing/2014/main" id="{55542526-E1EB-4521-850A-801A68288A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1200" y="4860925"/>
            <a:ext cx="5676900" cy="460533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</a:extLst>
        </p:spPr>
        <p:txBody>
          <a:bodyPr lIns="91383" tIns="45693" rIns="91383" bIns="45693"/>
          <a:lstStyle/>
          <a:p>
            <a:pPr defTabSz="914400"/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F005C31A-FBAC-4982-9D23-F1A4C844E4AC}"/>
              </a:ext>
            </a:extLst>
          </p:cNvPr>
          <p:cNvSpPr txBox="1">
            <a:spLocks noGrp="1"/>
          </p:cNvSpPr>
          <p:nvPr/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83" tIns="45693" rIns="91383" bIns="45693" anchor="b"/>
          <a:lstStyle>
            <a:lvl1pPr defTabSz="9128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defTabSz="9128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defTabSz="9128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defTabSz="9128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indent="-230188" defTabSz="912813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06663" indent="-230188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63863" indent="-230188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1063" indent="-230188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78263" indent="-230188" defTabSz="91281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18B6D5DC-01DA-4287-A133-3D03037DF121}" type="slidenum">
              <a:rPr lang="fr-FR" altLang="fr-FR">
                <a:latin typeface="Calibri" panose="020F0502020204030204" pitchFamily="34" charset="0"/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lang="fr-FR" altLang="fr-FR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3561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’image des diapositives 1">
            <a:extLst>
              <a:ext uri="{FF2B5EF4-FFF2-40B4-BE49-F238E27FC236}">
                <a16:creationId xmlns:a16="http://schemas.microsoft.com/office/drawing/2014/main" id="{F72B364E-1EB2-4E4E-A47B-746E7FB5CD8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Espace réservé des commentaires 2">
            <a:extLst>
              <a:ext uri="{FF2B5EF4-FFF2-40B4-BE49-F238E27FC236}">
                <a16:creationId xmlns:a16="http://schemas.microsoft.com/office/drawing/2014/main" id="{F0ED21D4-8A95-44C5-A08C-457FE0A139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12292" name="Espace réservé du numéro de diapositive 3">
            <a:extLst>
              <a:ext uri="{FF2B5EF4-FFF2-40B4-BE49-F238E27FC236}">
                <a16:creationId xmlns:a16="http://schemas.microsoft.com/office/drawing/2014/main" id="{89773167-2143-4A2B-9FDB-8B7B56F3AC95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63550">
              <a:tabLst>
                <a:tab pos="0" algn="l"/>
                <a:tab pos="461963" algn="l"/>
                <a:tab pos="925513" algn="l"/>
                <a:tab pos="1389063" algn="l"/>
                <a:tab pos="1854200" algn="l"/>
                <a:tab pos="2317750" algn="l"/>
                <a:tab pos="2781300" algn="l"/>
                <a:tab pos="3244850" algn="l"/>
                <a:tab pos="3708400" algn="l"/>
                <a:tab pos="4171950" algn="l"/>
                <a:tab pos="4632325" algn="l"/>
                <a:tab pos="5100638" algn="l"/>
                <a:tab pos="5559425" algn="l"/>
                <a:tab pos="6027738" algn="l"/>
                <a:tab pos="6486525" algn="l"/>
                <a:tab pos="6956425" algn="l"/>
                <a:tab pos="7415213" algn="l"/>
                <a:tab pos="7883525" algn="l"/>
                <a:tab pos="8342313" algn="l"/>
                <a:tab pos="8810625" algn="l"/>
                <a:tab pos="9269413" algn="l"/>
              </a:tabLs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463550">
              <a:tabLst>
                <a:tab pos="0" algn="l"/>
                <a:tab pos="461963" algn="l"/>
                <a:tab pos="925513" algn="l"/>
                <a:tab pos="1389063" algn="l"/>
                <a:tab pos="1854200" algn="l"/>
                <a:tab pos="2317750" algn="l"/>
                <a:tab pos="2781300" algn="l"/>
                <a:tab pos="3244850" algn="l"/>
                <a:tab pos="3708400" algn="l"/>
                <a:tab pos="4171950" algn="l"/>
                <a:tab pos="4632325" algn="l"/>
                <a:tab pos="5100638" algn="l"/>
                <a:tab pos="5559425" algn="l"/>
                <a:tab pos="6027738" algn="l"/>
                <a:tab pos="6486525" algn="l"/>
                <a:tab pos="6956425" algn="l"/>
                <a:tab pos="7415213" algn="l"/>
                <a:tab pos="7883525" algn="l"/>
                <a:tab pos="8342313" algn="l"/>
                <a:tab pos="8810625" algn="l"/>
                <a:tab pos="9269413" algn="l"/>
              </a:tabLs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463550">
              <a:tabLst>
                <a:tab pos="0" algn="l"/>
                <a:tab pos="461963" algn="l"/>
                <a:tab pos="925513" algn="l"/>
                <a:tab pos="1389063" algn="l"/>
                <a:tab pos="1854200" algn="l"/>
                <a:tab pos="2317750" algn="l"/>
                <a:tab pos="2781300" algn="l"/>
                <a:tab pos="3244850" algn="l"/>
                <a:tab pos="3708400" algn="l"/>
                <a:tab pos="4171950" algn="l"/>
                <a:tab pos="4632325" algn="l"/>
                <a:tab pos="5100638" algn="l"/>
                <a:tab pos="5559425" algn="l"/>
                <a:tab pos="6027738" algn="l"/>
                <a:tab pos="6486525" algn="l"/>
                <a:tab pos="6956425" algn="l"/>
                <a:tab pos="7415213" algn="l"/>
                <a:tab pos="7883525" algn="l"/>
                <a:tab pos="8342313" algn="l"/>
                <a:tab pos="8810625" algn="l"/>
                <a:tab pos="9269413" algn="l"/>
              </a:tabLs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463550">
              <a:tabLst>
                <a:tab pos="0" algn="l"/>
                <a:tab pos="461963" algn="l"/>
                <a:tab pos="925513" algn="l"/>
                <a:tab pos="1389063" algn="l"/>
                <a:tab pos="1854200" algn="l"/>
                <a:tab pos="2317750" algn="l"/>
                <a:tab pos="2781300" algn="l"/>
                <a:tab pos="3244850" algn="l"/>
                <a:tab pos="3708400" algn="l"/>
                <a:tab pos="4171950" algn="l"/>
                <a:tab pos="4632325" algn="l"/>
                <a:tab pos="5100638" algn="l"/>
                <a:tab pos="5559425" algn="l"/>
                <a:tab pos="6027738" algn="l"/>
                <a:tab pos="6486525" algn="l"/>
                <a:tab pos="6956425" algn="l"/>
                <a:tab pos="7415213" algn="l"/>
                <a:tab pos="7883525" algn="l"/>
                <a:tab pos="8342313" algn="l"/>
                <a:tab pos="8810625" algn="l"/>
                <a:tab pos="9269413" algn="l"/>
              </a:tabLs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463550">
              <a:tabLst>
                <a:tab pos="0" algn="l"/>
                <a:tab pos="461963" algn="l"/>
                <a:tab pos="925513" algn="l"/>
                <a:tab pos="1389063" algn="l"/>
                <a:tab pos="1854200" algn="l"/>
                <a:tab pos="2317750" algn="l"/>
                <a:tab pos="2781300" algn="l"/>
                <a:tab pos="3244850" algn="l"/>
                <a:tab pos="3708400" algn="l"/>
                <a:tab pos="4171950" algn="l"/>
                <a:tab pos="4632325" algn="l"/>
                <a:tab pos="5100638" algn="l"/>
                <a:tab pos="5559425" algn="l"/>
                <a:tab pos="6027738" algn="l"/>
                <a:tab pos="6486525" algn="l"/>
                <a:tab pos="6956425" algn="l"/>
                <a:tab pos="7415213" algn="l"/>
                <a:tab pos="7883525" algn="l"/>
                <a:tab pos="8342313" algn="l"/>
                <a:tab pos="8810625" algn="l"/>
                <a:tab pos="9269413" algn="l"/>
              </a:tabLs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46355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61963" algn="l"/>
                <a:tab pos="925513" algn="l"/>
                <a:tab pos="1389063" algn="l"/>
                <a:tab pos="1854200" algn="l"/>
                <a:tab pos="2317750" algn="l"/>
                <a:tab pos="2781300" algn="l"/>
                <a:tab pos="3244850" algn="l"/>
                <a:tab pos="3708400" algn="l"/>
                <a:tab pos="4171950" algn="l"/>
                <a:tab pos="4632325" algn="l"/>
                <a:tab pos="5100638" algn="l"/>
                <a:tab pos="5559425" algn="l"/>
                <a:tab pos="6027738" algn="l"/>
                <a:tab pos="6486525" algn="l"/>
                <a:tab pos="6956425" algn="l"/>
                <a:tab pos="7415213" algn="l"/>
                <a:tab pos="7883525" algn="l"/>
                <a:tab pos="8342313" algn="l"/>
                <a:tab pos="8810625" algn="l"/>
                <a:tab pos="9269413" algn="l"/>
              </a:tabLs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46355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61963" algn="l"/>
                <a:tab pos="925513" algn="l"/>
                <a:tab pos="1389063" algn="l"/>
                <a:tab pos="1854200" algn="l"/>
                <a:tab pos="2317750" algn="l"/>
                <a:tab pos="2781300" algn="l"/>
                <a:tab pos="3244850" algn="l"/>
                <a:tab pos="3708400" algn="l"/>
                <a:tab pos="4171950" algn="l"/>
                <a:tab pos="4632325" algn="l"/>
                <a:tab pos="5100638" algn="l"/>
                <a:tab pos="5559425" algn="l"/>
                <a:tab pos="6027738" algn="l"/>
                <a:tab pos="6486525" algn="l"/>
                <a:tab pos="6956425" algn="l"/>
                <a:tab pos="7415213" algn="l"/>
                <a:tab pos="7883525" algn="l"/>
                <a:tab pos="8342313" algn="l"/>
                <a:tab pos="8810625" algn="l"/>
                <a:tab pos="9269413" algn="l"/>
              </a:tabLs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46355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61963" algn="l"/>
                <a:tab pos="925513" algn="l"/>
                <a:tab pos="1389063" algn="l"/>
                <a:tab pos="1854200" algn="l"/>
                <a:tab pos="2317750" algn="l"/>
                <a:tab pos="2781300" algn="l"/>
                <a:tab pos="3244850" algn="l"/>
                <a:tab pos="3708400" algn="l"/>
                <a:tab pos="4171950" algn="l"/>
                <a:tab pos="4632325" algn="l"/>
                <a:tab pos="5100638" algn="l"/>
                <a:tab pos="5559425" algn="l"/>
                <a:tab pos="6027738" algn="l"/>
                <a:tab pos="6486525" algn="l"/>
                <a:tab pos="6956425" algn="l"/>
                <a:tab pos="7415213" algn="l"/>
                <a:tab pos="7883525" algn="l"/>
                <a:tab pos="8342313" algn="l"/>
                <a:tab pos="8810625" algn="l"/>
                <a:tab pos="9269413" algn="l"/>
              </a:tabLs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46355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61963" algn="l"/>
                <a:tab pos="925513" algn="l"/>
                <a:tab pos="1389063" algn="l"/>
                <a:tab pos="1854200" algn="l"/>
                <a:tab pos="2317750" algn="l"/>
                <a:tab pos="2781300" algn="l"/>
                <a:tab pos="3244850" algn="l"/>
                <a:tab pos="3708400" algn="l"/>
                <a:tab pos="4171950" algn="l"/>
                <a:tab pos="4632325" algn="l"/>
                <a:tab pos="5100638" algn="l"/>
                <a:tab pos="5559425" algn="l"/>
                <a:tab pos="6027738" algn="l"/>
                <a:tab pos="6486525" algn="l"/>
                <a:tab pos="6956425" algn="l"/>
                <a:tab pos="7415213" algn="l"/>
                <a:tab pos="7883525" algn="l"/>
                <a:tab pos="8342313" algn="l"/>
                <a:tab pos="8810625" algn="l"/>
                <a:tab pos="9269413" algn="l"/>
              </a:tabLs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16816BD6-C392-4760-B7F7-A88BBB6D9AE4}" type="slidenum">
              <a:rPr lang="fr-FR" altLang="fr-FR" sz="1200" smtClean="0">
                <a:solidFill>
                  <a:srgbClr val="000000"/>
                </a:solidFill>
                <a:latin typeface="Calibri" panose="020F0502020204030204" pitchFamily="34" charset="0"/>
              </a:rPr>
              <a:pPr/>
              <a:t>10</a:t>
            </a:fld>
            <a:endParaRPr lang="fr-FR" altLang="fr-FR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1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3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6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7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881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255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3333" b="1" cap="all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746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565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568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03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898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104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19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534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82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91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80985" rtl="0" eaLnBrk="1" latinLnBrk="0" hangingPunct="1"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39" indent="-285739" algn="l" defTabSz="3809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defTabSz="380985" rtl="0" eaLnBrk="1" latinLnBrk="0" hangingPunct="1">
        <a:spcBef>
          <a:spcPct val="20000"/>
        </a:spcBef>
        <a:buFont typeface="Arial"/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380985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380985" rtl="0" eaLnBrk="1" latinLnBrk="0" hangingPunct="1">
        <a:spcBef>
          <a:spcPct val="20000"/>
        </a:spcBef>
        <a:buFont typeface="Arial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380985" rtl="0" eaLnBrk="1" latinLnBrk="0" hangingPunct="1">
        <a:spcBef>
          <a:spcPct val="20000"/>
        </a:spcBef>
        <a:buFont typeface="Arial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u contenu 2">
            <a:extLst>
              <a:ext uri="{FF2B5EF4-FFF2-40B4-BE49-F238E27FC236}">
                <a16:creationId xmlns:a16="http://schemas.microsoft.com/office/drawing/2014/main" id="{1D6B4F27-31AD-4BA2-9C3C-79A14B3688F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849585" y="2198688"/>
            <a:ext cx="7226154" cy="868362"/>
          </a:xfrm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tlCol="0">
            <a:noAutofit/>
          </a:bodyPr>
          <a:lstStyle/>
          <a:p>
            <a:pPr marL="66622" indent="0" algn="ctr">
              <a:lnSpc>
                <a:spcPct val="120000"/>
              </a:lnSpc>
              <a:spcBef>
                <a:spcPct val="0"/>
              </a:spcBef>
              <a:spcAft>
                <a:spcPts val="900"/>
              </a:spcAft>
              <a:buClr>
                <a:srgbClr val="FF3300"/>
              </a:buClr>
              <a:buNone/>
              <a:defRPr/>
            </a:pPr>
            <a:r>
              <a:rPr lang="fr-FR" altLang="fr-FR" sz="3600" b="1" dirty="0">
                <a:latin typeface="Arial" panose="020B0604020202020204" pitchFamily="34" charset="0"/>
                <a:ea typeface="MS PGothic" panose="020B0600070205080204" pitchFamily="34" charset="-128"/>
                <a:cs typeface="Times New Roman" panose="02020603050405020304" pitchFamily="18" charset="0"/>
              </a:rPr>
              <a:t>Temps 1 : état des lieux</a:t>
            </a:r>
            <a:endParaRPr lang="fr-FR" altLang="fr-FR" sz="3000" b="1" dirty="0">
              <a:latin typeface="Arial" panose="020B0604020202020204" pitchFamily="34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  <a:p>
            <a:pPr marL="268869" indent="-202237" algn="just">
              <a:spcBef>
                <a:spcPts val="450"/>
              </a:spcBef>
              <a:spcAft>
                <a:spcPts val="900"/>
              </a:spcAft>
              <a:buClr>
                <a:srgbClr val="FF3300"/>
              </a:buClr>
              <a:buFont typeface="Wingdings" panose="05000000000000000000" pitchFamily="2" charset="2"/>
              <a:buChar char="n"/>
              <a:defRPr/>
            </a:pPr>
            <a:endParaRPr lang="fr-FR" altLang="fr-FR" b="1" dirty="0">
              <a:latin typeface="Arial" panose="020B0604020202020204" pitchFamily="34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  <a:p>
            <a:pPr marL="60671" indent="0" algn="just">
              <a:lnSpc>
                <a:spcPct val="120000"/>
              </a:lnSpc>
              <a:spcBef>
                <a:spcPct val="0"/>
              </a:spcBef>
              <a:buClr>
                <a:schemeClr val="tx1"/>
              </a:buClr>
              <a:buSzPct val="80000"/>
              <a:buNone/>
              <a:defRPr/>
            </a:pPr>
            <a:endParaRPr lang="fr-FR" altLang="fr-FR" sz="2400" b="1" dirty="0">
              <a:latin typeface="Arial" panose="020B0604020202020204" pitchFamily="34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  <a:p>
            <a:pPr marL="60671" indent="0" algn="just">
              <a:lnSpc>
                <a:spcPct val="120000"/>
              </a:lnSpc>
              <a:spcBef>
                <a:spcPct val="0"/>
              </a:spcBef>
              <a:buClr>
                <a:schemeClr val="tx1"/>
              </a:buClr>
              <a:buSzPct val="80000"/>
              <a:buNone/>
              <a:defRPr/>
            </a:pPr>
            <a:endParaRPr lang="fr-FR" altLang="fr-FR" sz="2400" b="1" dirty="0">
              <a:latin typeface="Arial" panose="020B0604020202020204" pitchFamily="34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171" name="Espace réservé du numéro de diapositive 4">
            <a:extLst>
              <a:ext uri="{FF2B5EF4-FFF2-40B4-BE49-F238E27FC236}">
                <a16:creationId xmlns:a16="http://schemas.microsoft.com/office/drawing/2014/main" id="{57D087D6-BB02-41BE-B08C-F758A647052D}"/>
              </a:ext>
            </a:extLst>
          </p:cNvPr>
          <p:cNvSpPr txBox="1">
            <a:spLocks noGrp="1"/>
          </p:cNvSpPr>
          <p:nvPr/>
        </p:nvSpPr>
        <p:spPr bwMode="auto">
          <a:xfrm>
            <a:off x="7521575" y="5156200"/>
            <a:ext cx="16002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26" tIns="34277" rIns="68526" bIns="34277" anchor="ctr"/>
          <a:lstStyle>
            <a:lvl1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FEAF5351-C4E6-45D6-B376-E935B7BE9DBB}" type="slidenum">
              <a:rPr lang="fr-FR" altLang="fr-FR" sz="90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pPr algn="r" eaLnBrk="1" hangingPunct="1"/>
              <a:t>1</a:t>
            </a:fld>
            <a:endParaRPr lang="fr-FR" altLang="fr-FR" sz="900">
              <a:solidFill>
                <a:srgbClr val="898989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0BF9570-A425-4BBF-8BBF-652919ED0D56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>
            <a:extLst>
              <a:ext uri="{FF2B5EF4-FFF2-40B4-BE49-F238E27FC236}">
                <a16:creationId xmlns:a16="http://schemas.microsoft.com/office/drawing/2014/main" id="{BB3E6062-2E7A-43DF-9EE8-5CF71F3C51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849584" y="543719"/>
            <a:ext cx="7322530" cy="857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fr-FR" altLang="fr-FR" sz="2400" b="1" dirty="0"/>
              <a:t>Les trois composantes de la mobilité</a:t>
            </a:r>
          </a:p>
        </p:txBody>
      </p:sp>
      <p:sp>
        <p:nvSpPr>
          <p:cNvPr id="6147" name="ZoneTexte 4">
            <a:extLst>
              <a:ext uri="{FF2B5EF4-FFF2-40B4-BE49-F238E27FC236}">
                <a16:creationId xmlns:a16="http://schemas.microsoft.com/office/drawing/2014/main" id="{7A73E5AE-F9BF-4CC4-9EE0-23B0EFEA40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9584" y="0"/>
            <a:ext cx="7294415" cy="37782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wrap="square" lIns="269598" tIns="26975" rIns="134799" bIns="26975" anchor="ctr" anchorCtr="1">
            <a:spAutoFit/>
          </a:bodyPr>
          <a:lstStyle>
            <a:lvl1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4572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4572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4572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4572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fr-FR" altLang="fr-FR" sz="2100" b="1" dirty="0">
                <a:solidFill>
                  <a:srgbClr val="FFFFFF"/>
                </a:solidFill>
                <a:latin typeface="Arial-BoldMT"/>
                <a:ea typeface="MS PGothic" panose="020B0600070205080204" pitchFamily="34" charset="-128"/>
              </a:rPr>
              <a:t>Ville et mobilité : 3 systèmes en interactions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859CAEE6-D45A-47EA-BF7D-9DCD4295FBB5}"/>
              </a:ext>
            </a:extLst>
          </p:cNvPr>
          <p:cNvGrpSpPr>
            <a:grpSpLocks/>
          </p:cNvGrpSpPr>
          <p:nvPr/>
        </p:nvGrpSpPr>
        <p:grpSpPr bwMode="auto">
          <a:xfrm>
            <a:off x="2817811" y="1566863"/>
            <a:ext cx="4719638" cy="2439987"/>
            <a:chOff x="-63500" y="809625"/>
            <a:chExt cx="4719638" cy="2439988"/>
          </a:xfrm>
        </p:grpSpPr>
        <p:sp>
          <p:nvSpPr>
            <p:cNvPr id="10" name="ZoneTexte 4">
              <a:extLst>
                <a:ext uri="{FF2B5EF4-FFF2-40B4-BE49-F238E27FC236}">
                  <a16:creationId xmlns:a16="http://schemas.microsoft.com/office/drawing/2014/main" id="{4B8B43DA-345B-4EFC-8FCC-8ABB7FC0E9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52588" y="809625"/>
              <a:ext cx="1820862" cy="414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37931725" indent="-37474525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  <a:defRPr/>
              </a:pPr>
              <a:r>
                <a:rPr lang="fr-FR" altLang="fr-FR" sz="2100" b="1" dirty="0">
                  <a:solidFill>
                    <a:srgbClr val="3281C3"/>
                  </a:solidFill>
                  <a:ea typeface="MS PGothic" panose="020B0600070205080204" pitchFamily="34" charset="-128"/>
                </a:rPr>
                <a:t>La mobilité</a:t>
              </a:r>
              <a:endParaRPr lang="fr-FR" altLang="fr-FR" sz="1350" b="1" dirty="0">
                <a:solidFill>
                  <a:srgbClr val="3281C3"/>
                </a:solidFill>
                <a:ea typeface="MS PGothic" panose="020B0600070205080204" pitchFamily="34" charset="-128"/>
              </a:endParaRPr>
            </a:p>
          </p:txBody>
        </p:sp>
        <p:pic>
          <p:nvPicPr>
            <p:cNvPr id="12296" name="Image 12">
              <a:extLst>
                <a:ext uri="{FF2B5EF4-FFF2-40B4-BE49-F238E27FC236}">
                  <a16:creationId xmlns:a16="http://schemas.microsoft.com/office/drawing/2014/main" id="{7C3E0C1E-3A20-4282-9AAA-F00B9A1EBD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3500" y="1189038"/>
              <a:ext cx="4719638" cy="2060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18B64705-A100-4BDA-9EE2-07F34C686127}"/>
              </a:ext>
            </a:extLst>
          </p:cNvPr>
          <p:cNvSpPr/>
          <p:nvPr/>
        </p:nvSpPr>
        <p:spPr>
          <a:xfrm>
            <a:off x="0" y="0"/>
            <a:ext cx="1849585" cy="5702151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8">
            <a:extLst>
              <a:ext uri="{FF2B5EF4-FFF2-40B4-BE49-F238E27FC236}">
                <a16:creationId xmlns:a16="http://schemas.microsoft.com/office/drawing/2014/main" id="{6CD0D107-C191-4F8E-8BCA-175749063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106" y="0"/>
            <a:ext cx="7369894" cy="37782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wrap="square" lIns="269598" tIns="26975" rIns="134799" bIns="26975" anchor="ctr" anchorCtr="1">
            <a:spAutoFit/>
          </a:bodyPr>
          <a:lstStyle/>
          <a:p>
            <a:pPr>
              <a:defRPr/>
            </a:pPr>
            <a:r>
              <a:rPr lang="fr-FR" altLang="fr-FR" sz="2100" b="1" dirty="0">
                <a:solidFill>
                  <a:srgbClr val="FFFFFF"/>
                </a:solidFill>
                <a:latin typeface="Arial-BoldMT"/>
                <a:ea typeface="MS PGothic" panose="020B0600070205080204" pitchFamily="34" charset="-128"/>
              </a:rPr>
              <a:t>Renverser la tendance pour tenir nos engagements</a:t>
            </a:r>
          </a:p>
        </p:txBody>
      </p:sp>
      <p:grpSp>
        <p:nvGrpSpPr>
          <p:cNvPr id="5" name="Groupe 4">
            <a:extLst>
              <a:ext uri="{FF2B5EF4-FFF2-40B4-BE49-F238E27FC236}">
                <a16:creationId xmlns:a16="http://schemas.microsoft.com/office/drawing/2014/main" id="{4A0D0975-1479-47B1-B709-22BADAB07AE4}"/>
              </a:ext>
            </a:extLst>
          </p:cNvPr>
          <p:cNvGrpSpPr>
            <a:grpSpLocks/>
          </p:cNvGrpSpPr>
          <p:nvPr/>
        </p:nvGrpSpPr>
        <p:grpSpPr bwMode="auto">
          <a:xfrm>
            <a:off x="1985210" y="612641"/>
            <a:ext cx="4448375" cy="2443380"/>
            <a:chOff x="321302" y="2764179"/>
            <a:chExt cx="8419503" cy="3852829"/>
          </a:xfrm>
        </p:grpSpPr>
        <p:pic>
          <p:nvPicPr>
            <p:cNvPr id="8200" name="Image 1">
              <a:extLst>
                <a:ext uri="{FF2B5EF4-FFF2-40B4-BE49-F238E27FC236}">
                  <a16:creationId xmlns:a16="http://schemas.microsoft.com/office/drawing/2014/main" id="{B437318B-FC19-4E53-BC93-0CE32985F50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1302" y="2764179"/>
              <a:ext cx="8419503" cy="2948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1" name="ZoneTexte 5">
              <a:extLst>
                <a:ext uri="{FF2B5EF4-FFF2-40B4-BE49-F238E27FC236}">
                  <a16:creationId xmlns:a16="http://schemas.microsoft.com/office/drawing/2014/main" id="{3350DD93-02A5-46F0-A898-7F71339C49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02360" y="5881792"/>
              <a:ext cx="6110202" cy="735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fr-FR" altLang="fr-FR" sz="1400" b="1"/>
                <a:t>La VP = 16% des émissions de CO2, </a:t>
              </a:r>
            </a:p>
            <a:p>
              <a:pPr algn="ctr"/>
              <a:r>
                <a:rPr lang="fr-FR" altLang="fr-FR" sz="1400" b="1"/>
                <a:t>20 fois plus que l’avion</a:t>
              </a:r>
            </a:p>
          </p:txBody>
        </p:sp>
      </p:grpSp>
      <p:grpSp>
        <p:nvGrpSpPr>
          <p:cNvPr id="2" name="Groupe 1">
            <a:extLst>
              <a:ext uri="{FF2B5EF4-FFF2-40B4-BE49-F238E27FC236}">
                <a16:creationId xmlns:a16="http://schemas.microsoft.com/office/drawing/2014/main" id="{570FF0D7-F3FB-4007-9C5F-A5C169D1160C}"/>
              </a:ext>
            </a:extLst>
          </p:cNvPr>
          <p:cNvGrpSpPr>
            <a:grpSpLocks/>
          </p:cNvGrpSpPr>
          <p:nvPr/>
        </p:nvGrpSpPr>
        <p:grpSpPr bwMode="auto">
          <a:xfrm>
            <a:off x="6292825" y="422944"/>
            <a:ext cx="2851175" cy="3379035"/>
            <a:chOff x="5421819" y="377825"/>
            <a:chExt cx="3228884" cy="3589275"/>
          </a:xfrm>
        </p:grpSpPr>
        <p:pic>
          <p:nvPicPr>
            <p:cNvPr id="8198" name="Picture 2">
              <a:extLst>
                <a:ext uri="{FF2B5EF4-FFF2-40B4-BE49-F238E27FC236}">
                  <a16:creationId xmlns:a16="http://schemas.microsoft.com/office/drawing/2014/main" id="{FE0EB7EB-9EC9-4ED9-B04F-C2BDDB15349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1819" y="377825"/>
              <a:ext cx="3228884" cy="3066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199" name="ZoneTexte 5">
              <a:extLst>
                <a:ext uri="{FF2B5EF4-FFF2-40B4-BE49-F238E27FC236}">
                  <a16:creationId xmlns:a16="http://schemas.microsoft.com/office/drawing/2014/main" id="{E82D72F0-0087-4E60-A925-BFBEF99513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81227" y="3443880"/>
              <a:ext cx="3069476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fr-FR" altLang="fr-FR" sz="1400" b="1"/>
                <a:t>Hausse de 12% des émissions mobilité sur 1990-2016</a:t>
              </a:r>
            </a:p>
          </p:txBody>
        </p:sp>
      </p:grpSp>
      <p:sp>
        <p:nvSpPr>
          <p:cNvPr id="8" name="ZoneTexte 5">
            <a:extLst>
              <a:ext uri="{FF2B5EF4-FFF2-40B4-BE49-F238E27FC236}">
                <a16:creationId xmlns:a16="http://schemas.microsoft.com/office/drawing/2014/main" id="{6BDB5B4E-7385-48B7-AB25-F2CA164072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5211" y="5278272"/>
            <a:ext cx="684764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FR" altLang="fr-FR" sz="1600" b="1">
                <a:solidFill>
                  <a:srgbClr val="FF0000"/>
                </a:solidFill>
              </a:rPr>
              <a:t>-55% de baisse en 2030, neutralité en 2050, un challenge immense !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256DC60-7B35-4617-A92E-8BC485A9F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4647" y="3093622"/>
            <a:ext cx="1347869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fr-FR" altLang="fr-FR" sz="1200" i="1" dirty="0"/>
              <a:t>Source CITEPA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2A182AC-205C-498B-8355-F654592C64D8}"/>
              </a:ext>
            </a:extLst>
          </p:cNvPr>
          <p:cNvSpPr/>
          <p:nvPr/>
        </p:nvSpPr>
        <p:spPr>
          <a:xfrm>
            <a:off x="0" y="0"/>
            <a:ext cx="1849585" cy="5702151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69119E16-76FE-419C-BCAC-4FCBDCAEA58D}"/>
              </a:ext>
            </a:extLst>
          </p:cNvPr>
          <p:cNvSpPr/>
          <p:nvPr/>
        </p:nvSpPr>
        <p:spPr>
          <a:xfrm>
            <a:off x="1849584" y="803276"/>
            <a:ext cx="7294415" cy="777875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lIns="68576" tIns="34289" rIns="68576" bIns="34289"/>
          <a:lstStyle/>
          <a:p>
            <a:pPr marL="66675" algn="ctr" defTabSz="442880">
              <a:spcAft>
                <a:spcPts val="600"/>
              </a:spcAft>
              <a:buClr>
                <a:srgbClr val="FF3300"/>
              </a:buClr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000" b="1" kern="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66675" algn="ctr" defTabSz="442880">
              <a:buClr>
                <a:srgbClr val="FF3300"/>
              </a:buClr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400" b="1" kern="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66675" algn="ctr" defTabSz="442880">
              <a:spcAft>
                <a:spcPts val="600"/>
              </a:spcAft>
              <a:buClr>
                <a:srgbClr val="FF3300"/>
              </a:buClr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b="1" kern="0" dirty="0">
                <a:solidFill>
                  <a:srgbClr val="000000"/>
                </a:solidFill>
                <a:cs typeface="Arial" panose="020B0604020202020204" pitchFamily="34" charset="0"/>
              </a:rPr>
              <a:t>Emissions = Emissions Unitaires x Km parcourus  x Taux remplissage</a:t>
            </a:r>
          </a:p>
        </p:txBody>
      </p:sp>
      <p:sp>
        <p:nvSpPr>
          <p:cNvPr id="9219" name="Espace réservé du numéro de diapositive 3">
            <a:extLst>
              <a:ext uri="{FF2B5EF4-FFF2-40B4-BE49-F238E27FC236}">
                <a16:creationId xmlns:a16="http://schemas.microsoft.com/office/drawing/2014/main" id="{76FD959A-C880-4CCC-9E0D-0928C8A0AB2E}"/>
              </a:ext>
            </a:extLst>
          </p:cNvPr>
          <p:cNvSpPr txBox="1">
            <a:spLocks noGrp="1"/>
          </p:cNvSpPr>
          <p:nvPr/>
        </p:nvSpPr>
        <p:spPr bwMode="auto">
          <a:xfrm>
            <a:off x="7010400" y="5162550"/>
            <a:ext cx="21336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6" tIns="34289" rIns="68576" bIns="34289" anchor="ctr"/>
          <a:lstStyle/>
          <a:p>
            <a:pPr algn="r"/>
            <a:fld id="{A9DA449A-1CF9-47DC-B607-1E115FA5BA49}" type="slidenum">
              <a:rPr lang="fr-FR" altLang="fr-FR" sz="900">
                <a:solidFill>
                  <a:srgbClr val="898989"/>
                </a:solidFill>
                <a:latin typeface="Calibri" panose="020F0502020204030204" pitchFamily="34" charset="0"/>
              </a:rPr>
              <a:pPr algn="r"/>
              <a:t>4</a:t>
            </a:fld>
            <a:endParaRPr lang="fr-FR" altLang="fr-FR" sz="9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58372" name="Rectangle 8">
            <a:extLst>
              <a:ext uri="{FF2B5EF4-FFF2-40B4-BE49-F238E27FC236}">
                <a16:creationId xmlns:a16="http://schemas.microsoft.com/office/drawing/2014/main" id="{F0286F6A-3249-4825-B576-7809348BF6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9584" y="9075"/>
            <a:ext cx="7294415" cy="33147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wrap="square" lIns="269598" tIns="26975" rIns="134799" bIns="26975" anchor="ctr" anchorCtr="1">
            <a:spAutoFit/>
          </a:bodyPr>
          <a:lstStyle/>
          <a:p>
            <a:pPr>
              <a:defRPr/>
            </a:pPr>
            <a:r>
              <a:rPr lang="fr-FR" b="1" dirty="0">
                <a:solidFill>
                  <a:srgbClr val="FFFFFF"/>
                </a:solidFill>
                <a:latin typeface="Arial-BoldMT"/>
                <a:ea typeface="MS PGothic" panose="020B0600070205080204" pitchFamily="34" charset="-128"/>
              </a:rPr>
              <a:t>Une baisse des émissions de 55% d’ici 2030, est-ce faisable?</a:t>
            </a:r>
          </a:p>
        </p:txBody>
      </p:sp>
      <p:sp>
        <p:nvSpPr>
          <p:cNvPr id="9221" name="Flèche : bas 3">
            <a:extLst>
              <a:ext uri="{FF2B5EF4-FFF2-40B4-BE49-F238E27FC236}">
                <a16:creationId xmlns:a16="http://schemas.microsoft.com/office/drawing/2014/main" id="{EF40BF04-00BB-4027-A798-AC2B7C641E75}"/>
              </a:ext>
            </a:extLst>
          </p:cNvPr>
          <p:cNvSpPr>
            <a:spLocks noChangeArrowheads="1"/>
          </p:cNvSpPr>
          <p:nvPr/>
        </p:nvSpPr>
        <p:spPr bwMode="auto">
          <a:xfrm rot="1500000">
            <a:off x="3716589" y="1783348"/>
            <a:ext cx="301625" cy="449263"/>
          </a:xfrm>
          <a:prstGeom prst="downArrow">
            <a:avLst>
              <a:gd name="adj1" fmla="val 50000"/>
              <a:gd name="adj2" fmla="val 50132"/>
            </a:avLst>
          </a:prstGeom>
          <a:solidFill>
            <a:srgbClr val="00206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fr-FR" altLang="fr-FR"/>
          </a:p>
        </p:txBody>
      </p:sp>
      <p:sp>
        <p:nvSpPr>
          <p:cNvPr id="8" name="Rectangle : coins arrondis 7">
            <a:extLst>
              <a:ext uri="{FF2B5EF4-FFF2-40B4-BE49-F238E27FC236}">
                <a16:creationId xmlns:a16="http://schemas.microsoft.com/office/drawing/2014/main" id="{CBBFF996-4611-4BF1-B916-4824F2FFC4C3}"/>
              </a:ext>
            </a:extLst>
          </p:cNvPr>
          <p:cNvSpPr/>
          <p:nvPr/>
        </p:nvSpPr>
        <p:spPr bwMode="auto">
          <a:xfrm>
            <a:off x="5496791" y="2275472"/>
            <a:ext cx="1574383" cy="92075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 defTabSz="449263">
              <a:buClr>
                <a:srgbClr val="000000"/>
              </a:buClr>
              <a:buSzPct val="100000"/>
              <a:defRPr/>
            </a:pPr>
            <a:r>
              <a:rPr lang="fr-FR" sz="1600" b="1" dirty="0">
                <a:solidFill>
                  <a:srgbClr val="002060"/>
                </a:solidFill>
              </a:rPr>
              <a:t>Urbanisme</a:t>
            </a:r>
          </a:p>
          <a:p>
            <a:pPr algn="ctr" defTabSz="449263">
              <a:buClr>
                <a:srgbClr val="000000"/>
              </a:buClr>
              <a:buSzPct val="100000"/>
              <a:defRPr/>
            </a:pPr>
            <a:r>
              <a:rPr lang="fr-FR" sz="1600" b="1" dirty="0">
                <a:solidFill>
                  <a:srgbClr val="002060"/>
                </a:solidFill>
              </a:rPr>
              <a:t>Télétravail ?</a:t>
            </a:r>
            <a:br>
              <a:rPr lang="fr-FR" sz="1600" b="1" dirty="0">
                <a:solidFill>
                  <a:srgbClr val="002060"/>
                </a:solidFill>
              </a:rPr>
            </a:br>
            <a:r>
              <a:rPr lang="fr-FR" sz="1600" b="1" dirty="0">
                <a:solidFill>
                  <a:srgbClr val="002060"/>
                </a:solidFill>
              </a:rPr>
              <a:t>Décroissance ?</a:t>
            </a:r>
          </a:p>
        </p:txBody>
      </p:sp>
      <p:sp>
        <p:nvSpPr>
          <p:cNvPr id="9223" name="Flèche : bas 14">
            <a:extLst>
              <a:ext uri="{FF2B5EF4-FFF2-40B4-BE49-F238E27FC236}">
                <a16:creationId xmlns:a16="http://schemas.microsoft.com/office/drawing/2014/main" id="{8C5C8AA6-5A11-4B03-96C0-1ADF26C9C8EE}"/>
              </a:ext>
            </a:extLst>
          </p:cNvPr>
          <p:cNvSpPr>
            <a:spLocks noChangeArrowheads="1"/>
          </p:cNvSpPr>
          <p:nvPr/>
        </p:nvSpPr>
        <p:spPr bwMode="auto">
          <a:xfrm rot="20100000" flipH="1">
            <a:off x="8050464" y="1713498"/>
            <a:ext cx="301625" cy="449263"/>
          </a:xfrm>
          <a:prstGeom prst="downArrow">
            <a:avLst>
              <a:gd name="adj1" fmla="val 50000"/>
              <a:gd name="adj2" fmla="val 50132"/>
            </a:avLst>
          </a:prstGeom>
          <a:solidFill>
            <a:srgbClr val="00206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fr-FR" altLang="fr-FR"/>
          </a:p>
        </p:txBody>
      </p:sp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137128F2-BE1A-46C5-B00F-9D2290FBDD12}"/>
              </a:ext>
            </a:extLst>
          </p:cNvPr>
          <p:cNvSpPr/>
          <p:nvPr/>
        </p:nvSpPr>
        <p:spPr bwMode="auto">
          <a:xfrm>
            <a:off x="7251699" y="2280316"/>
            <a:ext cx="1693780" cy="777875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 defTabSz="449263">
              <a:buClr>
                <a:srgbClr val="000000"/>
              </a:buClr>
              <a:buSzPct val="100000"/>
              <a:defRPr/>
            </a:pPr>
            <a:r>
              <a:rPr lang="fr-FR" sz="1600" b="1" dirty="0">
                <a:solidFill>
                  <a:srgbClr val="002060"/>
                </a:solidFill>
              </a:rPr>
              <a:t>Report modal</a:t>
            </a:r>
          </a:p>
          <a:p>
            <a:pPr algn="ctr" defTabSz="449263">
              <a:buClr>
                <a:srgbClr val="000000"/>
              </a:buClr>
              <a:buSzPct val="100000"/>
              <a:defRPr/>
            </a:pPr>
            <a:r>
              <a:rPr lang="fr-FR" sz="1600" b="1" dirty="0">
                <a:solidFill>
                  <a:srgbClr val="002060"/>
                </a:solidFill>
              </a:rPr>
              <a:t>Covoiturage ?</a:t>
            </a:r>
          </a:p>
          <a:p>
            <a:pPr algn="ctr" defTabSz="449263">
              <a:buClr>
                <a:srgbClr val="000000"/>
              </a:buClr>
              <a:buSzPct val="100000"/>
              <a:defRPr/>
            </a:pPr>
            <a:r>
              <a:rPr lang="fr-FR" sz="1600" b="1" dirty="0">
                <a:solidFill>
                  <a:srgbClr val="002060"/>
                </a:solidFill>
              </a:rPr>
              <a:t>Autopartage ?</a:t>
            </a:r>
          </a:p>
        </p:txBody>
      </p:sp>
      <p:sp>
        <p:nvSpPr>
          <p:cNvPr id="17" name="Rectangle : coins arrondis 16">
            <a:extLst>
              <a:ext uri="{FF2B5EF4-FFF2-40B4-BE49-F238E27FC236}">
                <a16:creationId xmlns:a16="http://schemas.microsoft.com/office/drawing/2014/main" id="{3E1D9C2A-0FD1-4287-94BA-C57F9D5C1779}"/>
              </a:ext>
            </a:extLst>
          </p:cNvPr>
          <p:cNvSpPr/>
          <p:nvPr/>
        </p:nvSpPr>
        <p:spPr bwMode="auto">
          <a:xfrm>
            <a:off x="3207920" y="2364201"/>
            <a:ext cx="1130969" cy="777875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 defTabSz="449263">
              <a:buClr>
                <a:srgbClr val="000000"/>
              </a:buClr>
              <a:buSzPct val="100000"/>
              <a:defRPr/>
            </a:pPr>
            <a:r>
              <a:rPr lang="fr-FR" sz="1600" b="1" dirty="0">
                <a:solidFill>
                  <a:srgbClr val="002060"/>
                </a:solidFill>
              </a:rPr>
              <a:t>Voiture Electrique</a:t>
            </a:r>
          </a:p>
        </p:txBody>
      </p:sp>
      <p:sp>
        <p:nvSpPr>
          <p:cNvPr id="9226" name="Flèche : bas 17">
            <a:extLst>
              <a:ext uri="{FF2B5EF4-FFF2-40B4-BE49-F238E27FC236}">
                <a16:creationId xmlns:a16="http://schemas.microsoft.com/office/drawing/2014/main" id="{CE250CEC-A9FE-48A3-BC67-48BE112025DD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051801" y="1730960"/>
            <a:ext cx="303212" cy="450850"/>
          </a:xfrm>
          <a:prstGeom prst="downArrow">
            <a:avLst>
              <a:gd name="adj1" fmla="val 50000"/>
              <a:gd name="adj2" fmla="val 50046"/>
            </a:avLst>
          </a:prstGeom>
          <a:solidFill>
            <a:srgbClr val="00206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fr-FR" altLang="fr-FR"/>
          </a:p>
        </p:txBody>
      </p:sp>
      <p:sp>
        <p:nvSpPr>
          <p:cNvPr id="9227" name="Rectangle 2">
            <a:extLst>
              <a:ext uri="{FF2B5EF4-FFF2-40B4-BE49-F238E27FC236}">
                <a16:creationId xmlns:a16="http://schemas.microsoft.com/office/drawing/2014/main" id="{3EFDE969-F4D8-4946-9456-28EC54C01B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0251" y="3408947"/>
            <a:ext cx="1890712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fr-FR" altLang="fr-FR" sz="1600" i="1">
                <a:solidFill>
                  <a:srgbClr val="EA2D00"/>
                </a:solidFill>
              </a:rPr>
              <a:t>Au mieux -20% d’ici 2030</a:t>
            </a:r>
          </a:p>
        </p:txBody>
      </p:sp>
      <p:sp>
        <p:nvSpPr>
          <p:cNvPr id="9228" name="Rectangle 11">
            <a:extLst>
              <a:ext uri="{FF2B5EF4-FFF2-40B4-BE49-F238E27FC236}">
                <a16:creationId xmlns:a16="http://schemas.microsoft.com/office/drawing/2014/main" id="{B217EEE1-9A86-4BE6-A89D-7A5A5EE86B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9951" y="3507372"/>
            <a:ext cx="416560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000000"/>
              </a:buClr>
              <a:buSzPct val="100000"/>
            </a:pPr>
            <a:r>
              <a:rPr lang="fr-FR" altLang="fr-FR" sz="1600" i="1">
                <a:solidFill>
                  <a:srgbClr val="EA2D00"/>
                </a:solidFill>
              </a:rPr>
              <a:t>- 56% pour atteindre -55% d’émissions</a:t>
            </a:r>
          </a:p>
        </p:txBody>
      </p:sp>
      <p:sp>
        <p:nvSpPr>
          <p:cNvPr id="13" name="Rectangle 10">
            <a:extLst>
              <a:ext uri="{FF2B5EF4-FFF2-40B4-BE49-F238E27FC236}">
                <a16:creationId xmlns:a16="http://schemas.microsoft.com/office/drawing/2014/main" id="{3B85060B-2117-4946-AE24-85C6D106BA7F}"/>
              </a:ext>
            </a:extLst>
          </p:cNvPr>
          <p:cNvSpPr/>
          <p:nvPr/>
        </p:nvSpPr>
        <p:spPr>
          <a:xfrm>
            <a:off x="3207920" y="4772026"/>
            <a:ext cx="5936080" cy="487363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lIns="68576" tIns="34289" rIns="68576" bIns="34289"/>
          <a:lstStyle/>
          <a:p>
            <a:pPr marL="352425" indent="-285750" algn="just" defTabSz="442880">
              <a:spcAft>
                <a:spcPts val="600"/>
              </a:spcAft>
              <a:buClr>
                <a:srgbClr val="FF3300"/>
              </a:buClr>
              <a:buSzPct val="100000"/>
              <a:buFont typeface="Wingdings" panose="05000000000000000000" pitchFamily="2" charset="2"/>
              <a:buChar char="è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b="1" kern="0" dirty="0">
                <a:solidFill>
                  <a:srgbClr val="EA2D00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Une marche très haute jamais atteinte dans le passé. </a:t>
            </a:r>
          </a:p>
        </p:txBody>
      </p:sp>
      <p:sp>
        <p:nvSpPr>
          <p:cNvPr id="9230" name="Flèche : droite 3">
            <a:extLst>
              <a:ext uri="{FF2B5EF4-FFF2-40B4-BE49-F238E27FC236}">
                <a16:creationId xmlns:a16="http://schemas.microsoft.com/office/drawing/2014/main" id="{BBCF0D4C-E0C3-440F-A05A-71A1A33F07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8889" y="3497847"/>
            <a:ext cx="815975" cy="427038"/>
          </a:xfrm>
          <a:prstGeom prst="rightArrow">
            <a:avLst>
              <a:gd name="adj1" fmla="val 50000"/>
              <a:gd name="adj2" fmla="val 50131"/>
            </a:avLst>
          </a:prstGeom>
          <a:solidFill>
            <a:srgbClr val="00206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fr-FR" altLang="fr-FR"/>
          </a:p>
        </p:txBody>
      </p:sp>
      <p:cxnSp>
        <p:nvCxnSpPr>
          <p:cNvPr id="9231" name="Connecteur droit avec flèche 5">
            <a:extLst>
              <a:ext uri="{FF2B5EF4-FFF2-40B4-BE49-F238E27FC236}">
                <a16:creationId xmlns:a16="http://schemas.microsoft.com/office/drawing/2014/main" id="{10F1AF87-CC5D-4B85-BB3B-0ED31572FEF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582653" y="3351797"/>
            <a:ext cx="3362826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5981D97E-ED4A-403A-8829-40B3CB6A3580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u contenu 2">
            <a:extLst>
              <a:ext uri="{FF2B5EF4-FFF2-40B4-BE49-F238E27FC236}">
                <a16:creationId xmlns:a16="http://schemas.microsoft.com/office/drawing/2014/main" id="{1D6B4F27-31AD-4BA2-9C3C-79A14B3688F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460458" y="2198688"/>
            <a:ext cx="6615281" cy="868362"/>
          </a:xfrm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tlCol="0">
            <a:noAutofit/>
          </a:bodyPr>
          <a:lstStyle/>
          <a:p>
            <a:pPr marL="66622" indent="0" algn="ctr">
              <a:lnSpc>
                <a:spcPct val="120000"/>
              </a:lnSpc>
              <a:spcBef>
                <a:spcPct val="0"/>
              </a:spcBef>
              <a:spcAft>
                <a:spcPts val="900"/>
              </a:spcAft>
              <a:buClr>
                <a:srgbClr val="FF3300"/>
              </a:buClr>
              <a:buNone/>
              <a:defRPr/>
            </a:pPr>
            <a:r>
              <a:rPr lang="fr-FR" altLang="fr-FR" sz="3600" b="1" dirty="0">
                <a:latin typeface="Arial" panose="020B0604020202020204" pitchFamily="34" charset="0"/>
                <a:ea typeface="MS PGothic" panose="020B0600070205080204" pitchFamily="34" charset="-128"/>
                <a:cs typeface="Times New Roman" panose="02020603050405020304" pitchFamily="18" charset="0"/>
              </a:rPr>
              <a:t>Temps 2 : Evolutions récentes et tendances</a:t>
            </a:r>
            <a:endParaRPr lang="fr-FR" altLang="fr-FR" sz="3000" b="1" dirty="0">
              <a:latin typeface="Arial" panose="020B0604020202020204" pitchFamily="34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  <a:p>
            <a:pPr marL="268869" indent="-202237" algn="just">
              <a:spcBef>
                <a:spcPts val="450"/>
              </a:spcBef>
              <a:spcAft>
                <a:spcPts val="900"/>
              </a:spcAft>
              <a:buClr>
                <a:srgbClr val="FF3300"/>
              </a:buClr>
              <a:buFont typeface="Wingdings" panose="05000000000000000000" pitchFamily="2" charset="2"/>
              <a:buChar char="n"/>
              <a:defRPr/>
            </a:pPr>
            <a:endParaRPr lang="fr-FR" altLang="fr-FR" b="1" dirty="0">
              <a:latin typeface="Arial" panose="020B0604020202020204" pitchFamily="34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  <a:p>
            <a:pPr marL="60671" indent="0" algn="just">
              <a:lnSpc>
                <a:spcPct val="120000"/>
              </a:lnSpc>
              <a:spcBef>
                <a:spcPct val="0"/>
              </a:spcBef>
              <a:buClr>
                <a:schemeClr val="tx1"/>
              </a:buClr>
              <a:buSzPct val="80000"/>
              <a:buNone/>
              <a:defRPr/>
            </a:pPr>
            <a:endParaRPr lang="fr-FR" altLang="fr-FR" sz="2400" b="1" dirty="0">
              <a:latin typeface="Arial" panose="020B0604020202020204" pitchFamily="34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  <a:p>
            <a:pPr marL="60671" indent="0" algn="just">
              <a:lnSpc>
                <a:spcPct val="120000"/>
              </a:lnSpc>
              <a:spcBef>
                <a:spcPct val="0"/>
              </a:spcBef>
              <a:buClr>
                <a:schemeClr val="tx1"/>
              </a:buClr>
              <a:buSzPct val="80000"/>
              <a:buNone/>
              <a:defRPr/>
            </a:pPr>
            <a:endParaRPr lang="fr-FR" altLang="fr-FR" sz="2400" b="1" dirty="0">
              <a:latin typeface="Arial" panose="020B0604020202020204" pitchFamily="34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171" name="Espace réservé du numéro de diapositive 4">
            <a:extLst>
              <a:ext uri="{FF2B5EF4-FFF2-40B4-BE49-F238E27FC236}">
                <a16:creationId xmlns:a16="http://schemas.microsoft.com/office/drawing/2014/main" id="{57D087D6-BB02-41BE-B08C-F758A647052D}"/>
              </a:ext>
            </a:extLst>
          </p:cNvPr>
          <p:cNvSpPr txBox="1">
            <a:spLocks noGrp="1"/>
          </p:cNvSpPr>
          <p:nvPr/>
        </p:nvSpPr>
        <p:spPr bwMode="auto">
          <a:xfrm>
            <a:off x="7521575" y="5156200"/>
            <a:ext cx="16002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26" tIns="34277" rIns="68526" bIns="34277" anchor="ctr"/>
          <a:lstStyle>
            <a:lvl1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FEAF5351-C4E6-45D6-B376-E935B7BE9DBB}" type="slidenum">
              <a:rPr lang="fr-FR" altLang="fr-FR" sz="90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pPr algn="r" eaLnBrk="1" hangingPunct="1"/>
              <a:t>5</a:t>
            </a:fld>
            <a:endParaRPr lang="fr-FR" altLang="fr-FR" sz="900">
              <a:solidFill>
                <a:srgbClr val="898989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ABEB014-6C01-44EE-91EE-6B8CD8938485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359282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8">
            <a:extLst>
              <a:ext uri="{FF2B5EF4-FFF2-40B4-BE49-F238E27FC236}">
                <a16:creationId xmlns:a16="http://schemas.microsoft.com/office/drawing/2014/main" id="{B2211888-BF73-4E40-A3E4-6E1EAAA82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9585" y="0"/>
            <a:ext cx="7294415" cy="37782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wrap="square" lIns="269598" tIns="26975" rIns="134799" bIns="26975" anchor="ctr" anchorCtr="1">
            <a:spAutoFit/>
          </a:bodyPr>
          <a:lstStyle/>
          <a:p>
            <a:pPr>
              <a:defRPr/>
            </a:pPr>
            <a:r>
              <a:rPr lang="fr-FR" altLang="fr-FR" sz="2100" b="1">
                <a:solidFill>
                  <a:srgbClr val="FFFFFF"/>
                </a:solidFill>
                <a:latin typeface="Arial-BoldMT"/>
                <a:ea typeface="MS PGothic" panose="020B0600070205080204" pitchFamily="34" charset="-128"/>
              </a:rPr>
              <a:t>Evolution des distances parcourues et du PIB</a:t>
            </a:r>
          </a:p>
        </p:txBody>
      </p:sp>
      <p:grpSp>
        <p:nvGrpSpPr>
          <p:cNvPr id="3" name="Groupe 2">
            <a:extLst>
              <a:ext uri="{FF2B5EF4-FFF2-40B4-BE49-F238E27FC236}">
                <a16:creationId xmlns:a16="http://schemas.microsoft.com/office/drawing/2014/main" id="{8C1DA67C-81ED-4485-8DBA-7A4107E9CBA8}"/>
              </a:ext>
            </a:extLst>
          </p:cNvPr>
          <p:cNvGrpSpPr>
            <a:grpSpLocks/>
          </p:cNvGrpSpPr>
          <p:nvPr/>
        </p:nvGrpSpPr>
        <p:grpSpPr bwMode="auto">
          <a:xfrm>
            <a:off x="2335799" y="701007"/>
            <a:ext cx="6581775" cy="4503738"/>
            <a:chOff x="741565" y="329252"/>
            <a:chExt cx="7143568" cy="4781881"/>
          </a:xfrm>
        </p:grpSpPr>
        <p:pic>
          <p:nvPicPr>
            <p:cNvPr id="10245" name="Image 2">
              <a:extLst>
                <a:ext uri="{FF2B5EF4-FFF2-40B4-BE49-F238E27FC236}">
                  <a16:creationId xmlns:a16="http://schemas.microsoft.com/office/drawing/2014/main" id="{3AE281E3-2B1B-4787-BF3F-1302CEAF315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1565" y="329252"/>
              <a:ext cx="7143568" cy="38100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46" name="ZoneTexte 3">
              <a:extLst>
                <a:ext uri="{FF2B5EF4-FFF2-40B4-BE49-F238E27FC236}">
                  <a16:creationId xmlns:a16="http://schemas.microsoft.com/office/drawing/2014/main" id="{520514C8-A316-4126-A168-DE404D83BF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1565" y="4424804"/>
              <a:ext cx="7143568" cy="686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fr-FR" altLang="fr-FR" b="1" dirty="0">
                  <a:solidFill>
                    <a:srgbClr val="FF0000"/>
                  </a:solidFill>
                </a:rPr>
                <a:t>Depuis 2000 stagnation des distances parcourues</a:t>
              </a:r>
            </a:p>
            <a:p>
              <a:pPr algn="ctr"/>
              <a:r>
                <a:rPr lang="fr-FR" altLang="fr-FR" b="1" dirty="0">
                  <a:solidFill>
                    <a:srgbClr val="FF0000"/>
                  </a:solidFill>
                </a:rPr>
                <a:t> à 45 km/j/</a:t>
              </a:r>
              <a:r>
                <a:rPr lang="fr-FR" altLang="fr-FR" b="1" dirty="0" err="1">
                  <a:solidFill>
                    <a:srgbClr val="FF0000"/>
                  </a:solidFill>
                </a:rPr>
                <a:t>habt</a:t>
              </a:r>
              <a:r>
                <a:rPr lang="fr-FR" altLang="fr-FR" b="1" dirty="0">
                  <a:solidFill>
                    <a:srgbClr val="FF0000"/>
                  </a:solidFill>
                </a:rPr>
                <a:t> sauf avion (de 1500 à 2500 km/</a:t>
              </a:r>
              <a:r>
                <a:rPr lang="fr-FR" altLang="fr-FR" b="1" dirty="0" err="1">
                  <a:solidFill>
                    <a:srgbClr val="FF0000"/>
                  </a:solidFill>
                </a:rPr>
                <a:t>habt</a:t>
              </a:r>
              <a:r>
                <a:rPr lang="fr-FR" altLang="fr-FR" b="1" dirty="0">
                  <a:solidFill>
                    <a:srgbClr val="FF0000"/>
                  </a:solidFill>
                </a:rPr>
                <a:t>/an)</a:t>
              </a:r>
            </a:p>
          </p:txBody>
        </p:sp>
      </p:grpSp>
      <p:sp>
        <p:nvSpPr>
          <p:cNvPr id="9" name="ZoneTexte 8">
            <a:extLst>
              <a:ext uri="{FF2B5EF4-FFF2-40B4-BE49-F238E27FC236}">
                <a16:creationId xmlns:a16="http://schemas.microsoft.com/office/drawing/2014/main" id="{AE9DFE07-7F0D-4207-8256-2974684C6A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2329" y="4289474"/>
            <a:ext cx="35544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fr-FR" altLang="fr-FR" sz="1200" i="1" dirty="0"/>
              <a:t>Source Aurélien Bigo + J Coldefy d’après INSEE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40BA514-A0EE-45BF-9F64-16DE30246847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64928C6A-B424-4D9A-B9DF-43DC62DE40BB}"/>
              </a:ext>
            </a:extLst>
          </p:cNvPr>
          <p:cNvSpPr/>
          <p:nvPr/>
        </p:nvSpPr>
        <p:spPr>
          <a:xfrm>
            <a:off x="1919037" y="450768"/>
            <a:ext cx="7224963" cy="4244975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lIns="68537" tIns="34283" rIns="68537" bIns="34283"/>
          <a:lstStyle/>
          <a:p>
            <a:pPr marL="636545" indent="-285743" algn="just" defTabSz="336695">
              <a:spcAft>
                <a:spcPts val="450"/>
              </a:spcAft>
              <a:buClr>
                <a:srgbClr val="FF3300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fr-FR" altLang="fr-FR" sz="1400" b="1" dirty="0"/>
              <a:t>Le vélo est l’outil idéal pour la mobilité urbaine : </a:t>
            </a:r>
          </a:p>
          <a:p>
            <a:pPr marL="895328" lvl="1" indent="-266693" algn="just" defTabSz="336695">
              <a:spcAft>
                <a:spcPts val="450"/>
              </a:spcAft>
              <a:buClr>
                <a:srgbClr val="FF33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fr-FR" altLang="fr-FR" sz="1200" b="1" dirty="0"/>
              <a:t>Je le prends quand je veux, comme ma voiture</a:t>
            </a:r>
          </a:p>
          <a:p>
            <a:pPr marL="895328" lvl="1" indent="-266693" algn="just" defTabSz="336695">
              <a:spcAft>
                <a:spcPts val="450"/>
              </a:spcAft>
              <a:buClr>
                <a:srgbClr val="FF33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fr-FR" altLang="fr-FR" sz="1200" b="1" dirty="0"/>
              <a:t>Il va aussi vite qu’une voiture en milieu urbain voire plus vite en HP</a:t>
            </a:r>
          </a:p>
          <a:p>
            <a:pPr marL="895328" lvl="1" indent="-266693" algn="just" defTabSz="336695">
              <a:spcAft>
                <a:spcPts val="450"/>
              </a:spcAft>
              <a:buClr>
                <a:srgbClr val="FF33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fr-FR" altLang="fr-FR" sz="1200" b="1" dirty="0"/>
              <a:t>Il ne pollue pas et occupe 3 fois moins d’espace public que la voiture</a:t>
            </a:r>
          </a:p>
          <a:p>
            <a:pPr marL="895328" lvl="1" indent="-266693" algn="just" defTabSz="336695">
              <a:spcAft>
                <a:spcPts val="450"/>
              </a:spcAft>
              <a:buClr>
                <a:srgbClr val="FF33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fr-FR" altLang="fr-FR" sz="1200" b="1" dirty="0"/>
              <a:t>Il coute peu cher pour l’usager comme pour la collectivité</a:t>
            </a:r>
          </a:p>
          <a:p>
            <a:pPr marL="636545" indent="-285743" algn="just" defTabSz="336695">
              <a:spcBef>
                <a:spcPts val="600"/>
              </a:spcBef>
              <a:spcAft>
                <a:spcPts val="600"/>
              </a:spcAft>
              <a:buClr>
                <a:srgbClr val="FF3300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fr-FR" altLang="fr-FR" sz="1400" b="1" dirty="0"/>
              <a:t>Mais il a une portée limitée même en VAE (de 5 à 10 km)</a:t>
            </a:r>
          </a:p>
          <a:p>
            <a:pPr marL="636545" indent="-285743" algn="just" defTabSz="336695">
              <a:spcBef>
                <a:spcPts val="600"/>
              </a:spcBef>
              <a:spcAft>
                <a:spcPts val="600"/>
              </a:spcAft>
              <a:buClr>
                <a:srgbClr val="FF3300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fr-FR" altLang="fr-FR" sz="1400" b="1" dirty="0"/>
              <a:t>Comparaison de l’agglomération de Lyon avec 3 villes championnes du vélo</a:t>
            </a:r>
          </a:p>
          <a:p>
            <a:pPr marL="636545" indent="-285743" algn="just" defTabSz="336695">
              <a:spcAft>
                <a:spcPts val="450"/>
              </a:spcAft>
              <a:buClr>
                <a:srgbClr val="FF3300"/>
              </a:buClr>
              <a:buSzPct val="100000"/>
              <a:buFont typeface="Wingdings" panose="05000000000000000000" pitchFamily="2" charset="2"/>
              <a:buChar char="§"/>
              <a:defRPr/>
            </a:pPr>
            <a:endParaRPr lang="fr-FR" altLang="fr-FR" sz="1400" b="1" dirty="0"/>
          </a:p>
          <a:p>
            <a:pPr marL="636545" indent="-285743" algn="just" defTabSz="336695">
              <a:spcAft>
                <a:spcPts val="450"/>
              </a:spcAft>
              <a:buClr>
                <a:srgbClr val="FF3300"/>
              </a:buClr>
              <a:buSzPct val="100000"/>
              <a:buFont typeface="Wingdings" panose="05000000000000000000" pitchFamily="2" charset="2"/>
              <a:buChar char="§"/>
              <a:defRPr/>
            </a:pPr>
            <a:endParaRPr lang="fr-FR" altLang="fr-FR" sz="1400" b="1" dirty="0"/>
          </a:p>
          <a:p>
            <a:pPr marL="636545" indent="-285743" algn="just" defTabSz="336695">
              <a:spcAft>
                <a:spcPts val="450"/>
              </a:spcAft>
              <a:buClr>
                <a:srgbClr val="FF3300"/>
              </a:buClr>
              <a:buSzPct val="100000"/>
              <a:buFont typeface="Wingdings" panose="05000000000000000000" pitchFamily="2" charset="2"/>
              <a:buChar char="§"/>
              <a:defRPr/>
            </a:pPr>
            <a:endParaRPr lang="fr-FR" altLang="fr-FR" sz="1400" b="1" dirty="0"/>
          </a:p>
          <a:p>
            <a:pPr marL="636545" indent="-285743" algn="just" defTabSz="336695">
              <a:spcAft>
                <a:spcPts val="450"/>
              </a:spcAft>
              <a:buClr>
                <a:srgbClr val="FF3300"/>
              </a:buClr>
              <a:buSzPct val="100000"/>
              <a:buFont typeface="Wingdings" panose="05000000000000000000" pitchFamily="2" charset="2"/>
              <a:buChar char="§"/>
              <a:defRPr/>
            </a:pPr>
            <a:endParaRPr lang="fr-FR" altLang="fr-FR" sz="1400" b="1" dirty="0"/>
          </a:p>
          <a:p>
            <a:pPr marL="636545" indent="-285743" algn="just" defTabSz="336695">
              <a:buClr>
                <a:srgbClr val="FF3300"/>
              </a:buClr>
              <a:buSzPct val="100000"/>
              <a:buFont typeface="Wingdings" panose="05000000000000000000" pitchFamily="2" charset="2"/>
              <a:buChar char="§"/>
              <a:defRPr/>
            </a:pPr>
            <a:endParaRPr lang="fr-FR" altLang="fr-FR" sz="1400" b="1" dirty="0"/>
          </a:p>
          <a:p>
            <a:pPr marL="636545" indent="-285743" algn="just" defTabSz="336695">
              <a:spcAft>
                <a:spcPts val="450"/>
              </a:spcAft>
              <a:buClr>
                <a:srgbClr val="FF3300"/>
              </a:buClr>
              <a:buSzPct val="100000"/>
              <a:buFont typeface="Wingdings" panose="05000000000000000000" pitchFamily="2" charset="2"/>
              <a:buChar char="§"/>
              <a:defRPr/>
            </a:pPr>
            <a:endParaRPr lang="fr-FR" altLang="fr-FR" sz="1400" b="1" dirty="0"/>
          </a:p>
          <a:p>
            <a:pPr marL="636545" indent="-285743" algn="just" defTabSz="336695">
              <a:buClr>
                <a:srgbClr val="FF3300"/>
              </a:buClr>
              <a:buSzPct val="100000"/>
              <a:buFont typeface="Wingdings" panose="05000000000000000000" pitchFamily="2" charset="2"/>
              <a:buChar char="§"/>
              <a:defRPr/>
            </a:pPr>
            <a:endParaRPr lang="fr-FR" altLang="fr-FR" sz="1400" b="1" dirty="0"/>
          </a:p>
          <a:p>
            <a:pPr marL="350802" algn="just" defTabSz="336695">
              <a:spcAft>
                <a:spcPts val="450"/>
              </a:spcAft>
              <a:buClr>
                <a:srgbClr val="FF3300"/>
              </a:buClr>
              <a:buSzPct val="100000"/>
              <a:defRPr/>
            </a:pPr>
            <a:r>
              <a:rPr lang="fr-FR" altLang="fr-FR" sz="1400" b="1" dirty="0">
                <a:solidFill>
                  <a:srgbClr val="FF0000"/>
                </a:solidFill>
                <a:sym typeface="Wingdings" panose="05000000000000000000" pitchFamily="2" charset="2"/>
              </a:rPr>
              <a:t>	</a:t>
            </a:r>
            <a:r>
              <a:rPr lang="fr-FR" altLang="fr-FR" sz="1400" b="1" dirty="0">
                <a:solidFill>
                  <a:srgbClr val="FF0000"/>
                </a:solidFill>
              </a:rPr>
              <a:t>Le sujet c’est faire baisser l’usage de la voiture pas de faire monter le vélo. </a:t>
            </a:r>
          </a:p>
          <a:p>
            <a:pPr marL="350802" algn="just" defTabSz="336695">
              <a:spcAft>
                <a:spcPts val="450"/>
              </a:spcAft>
              <a:buClr>
                <a:srgbClr val="FF3300"/>
              </a:buClr>
              <a:buSzPct val="100000"/>
              <a:defRPr/>
            </a:pPr>
            <a:r>
              <a:rPr lang="fr-FR" altLang="fr-FR" sz="1400" b="1" dirty="0">
                <a:solidFill>
                  <a:srgbClr val="FF0000"/>
                </a:solidFill>
                <a:sym typeface="Wingdings" panose="05000000000000000000" pitchFamily="2" charset="2"/>
              </a:rPr>
              <a:t>  	</a:t>
            </a:r>
            <a:r>
              <a:rPr lang="fr-FR" altLang="fr-FR" sz="1400" b="1" dirty="0">
                <a:solidFill>
                  <a:srgbClr val="FF0000"/>
                </a:solidFill>
              </a:rPr>
              <a:t>Jouer l’intermodalité </a:t>
            </a:r>
            <a:r>
              <a:rPr lang="fr-FR" altLang="fr-FR" sz="1400" b="1" dirty="0" err="1">
                <a:solidFill>
                  <a:srgbClr val="FF0000"/>
                </a:solidFill>
              </a:rPr>
              <a:t>Vélo+TC</a:t>
            </a:r>
            <a:r>
              <a:rPr lang="fr-FR" altLang="fr-FR" sz="1400" b="1" dirty="0">
                <a:solidFill>
                  <a:srgbClr val="FF0000"/>
                </a:solidFill>
              </a:rPr>
              <a:t> avec des P+R vélos, déployer des pistes cyclables en dehors des 	villes centres, et dans les liens avec la 1</a:t>
            </a:r>
            <a:r>
              <a:rPr lang="fr-FR" altLang="fr-FR" sz="1400" b="1" baseline="30000" dirty="0">
                <a:solidFill>
                  <a:srgbClr val="FF0000"/>
                </a:solidFill>
              </a:rPr>
              <a:t>ère</a:t>
            </a:r>
            <a:r>
              <a:rPr lang="fr-FR" altLang="fr-FR" sz="1400" b="1" dirty="0">
                <a:solidFill>
                  <a:srgbClr val="FF0000"/>
                </a:solidFill>
              </a:rPr>
              <a:t> couronne</a:t>
            </a:r>
          </a:p>
          <a:p>
            <a:pPr marL="92056" algn="just" defTabSz="336695">
              <a:spcAft>
                <a:spcPts val="450"/>
              </a:spcAft>
              <a:buClr>
                <a:srgbClr val="FF3300"/>
              </a:buClr>
              <a:buSzPct val="100000"/>
              <a:defRPr/>
            </a:pPr>
            <a:endParaRPr lang="fr-FR" altLang="fr-FR" sz="1400" b="1" dirty="0"/>
          </a:p>
          <a:p>
            <a:pPr marL="92056" algn="just" defTabSz="336695">
              <a:spcAft>
                <a:spcPts val="450"/>
              </a:spcAft>
              <a:buClr>
                <a:srgbClr val="FF3300"/>
              </a:buClr>
              <a:buSzPct val="100000"/>
              <a:defRPr/>
            </a:pPr>
            <a:endParaRPr lang="fr-FR" altLang="fr-FR" sz="1400" b="1" dirty="0"/>
          </a:p>
          <a:p>
            <a:pPr marL="92056" algn="just" defTabSz="336695">
              <a:spcAft>
                <a:spcPts val="450"/>
              </a:spcAft>
              <a:buClr>
                <a:srgbClr val="FF3300"/>
              </a:buClr>
              <a:buSzPct val="100000"/>
              <a:defRPr/>
            </a:pPr>
            <a:endParaRPr lang="fr-FR" altLang="fr-FR" sz="1400" b="1" dirty="0"/>
          </a:p>
          <a:p>
            <a:pPr marL="92056" algn="just" defTabSz="336695">
              <a:spcAft>
                <a:spcPts val="450"/>
              </a:spcAft>
              <a:buClr>
                <a:srgbClr val="FF3300"/>
              </a:buClr>
              <a:buSzPct val="100000"/>
              <a:defRPr/>
            </a:pPr>
            <a:endParaRPr lang="fr-FR" altLang="fr-FR" sz="1400" b="1" dirty="0"/>
          </a:p>
          <a:p>
            <a:pPr marL="92056" algn="just" defTabSz="336695">
              <a:spcAft>
                <a:spcPts val="450"/>
              </a:spcAft>
              <a:buClr>
                <a:srgbClr val="FF3300"/>
              </a:buClr>
              <a:buSzPct val="100000"/>
              <a:defRPr/>
            </a:pPr>
            <a:endParaRPr lang="fr-FR" altLang="fr-FR" sz="1400" b="1" dirty="0"/>
          </a:p>
          <a:p>
            <a:pPr marL="92056" algn="just" defTabSz="336695">
              <a:spcAft>
                <a:spcPts val="450"/>
              </a:spcAft>
              <a:buClr>
                <a:srgbClr val="FF3300"/>
              </a:buClr>
              <a:buSzPct val="100000"/>
              <a:defRPr/>
            </a:pPr>
            <a:endParaRPr lang="fr-FR" altLang="fr-FR" sz="1400" b="1" dirty="0"/>
          </a:p>
          <a:p>
            <a:pPr marL="92056" algn="just" defTabSz="336695">
              <a:spcAft>
                <a:spcPts val="450"/>
              </a:spcAft>
              <a:buClr>
                <a:srgbClr val="FF3300"/>
              </a:buClr>
              <a:buSzPct val="100000"/>
              <a:defRPr/>
            </a:pPr>
            <a:endParaRPr lang="fr-FR" altLang="fr-FR" sz="1400" b="1" dirty="0"/>
          </a:p>
          <a:p>
            <a:pPr marL="92056" algn="just" defTabSz="336695">
              <a:spcAft>
                <a:spcPts val="450"/>
              </a:spcAft>
              <a:buClr>
                <a:srgbClr val="FF3300"/>
              </a:buClr>
              <a:buSzPct val="100000"/>
              <a:defRPr/>
            </a:pPr>
            <a:endParaRPr lang="fr-FR" altLang="fr-FR" sz="1400" b="1" dirty="0"/>
          </a:p>
          <a:p>
            <a:pPr marL="92056" algn="just" defTabSz="336695">
              <a:spcAft>
                <a:spcPts val="450"/>
              </a:spcAft>
              <a:buClr>
                <a:srgbClr val="FF3300"/>
              </a:buClr>
              <a:buSzPct val="100000"/>
              <a:defRPr/>
            </a:pPr>
            <a:endParaRPr lang="fr-FR" altLang="fr-FR" sz="1400" b="1" dirty="0"/>
          </a:p>
          <a:p>
            <a:pPr marL="92056" algn="just" defTabSz="336695">
              <a:spcAft>
                <a:spcPts val="450"/>
              </a:spcAft>
              <a:buClr>
                <a:srgbClr val="FF3300"/>
              </a:buClr>
              <a:buSzPct val="100000"/>
              <a:defRPr/>
            </a:pPr>
            <a:endParaRPr lang="fr-FR" altLang="fr-FR" sz="1400" b="1" dirty="0"/>
          </a:p>
          <a:p>
            <a:pPr marL="92056" algn="just" defTabSz="336695">
              <a:spcAft>
                <a:spcPts val="450"/>
              </a:spcAft>
              <a:buClr>
                <a:srgbClr val="FF3300"/>
              </a:buClr>
              <a:buSzPct val="100000"/>
              <a:defRPr/>
            </a:pPr>
            <a:endParaRPr lang="fr-FR" altLang="fr-FR" sz="1400" b="1" dirty="0"/>
          </a:p>
          <a:p>
            <a:pPr marL="92056" algn="just" defTabSz="336695">
              <a:spcAft>
                <a:spcPts val="450"/>
              </a:spcAft>
              <a:buClr>
                <a:srgbClr val="FF3300"/>
              </a:buClr>
              <a:buSzPct val="100000"/>
              <a:defRPr/>
            </a:pPr>
            <a:endParaRPr lang="fr-FR" altLang="fr-FR" sz="1400" b="1" dirty="0"/>
          </a:p>
          <a:p>
            <a:pPr marL="92056" algn="just" defTabSz="336695">
              <a:spcAft>
                <a:spcPts val="450"/>
              </a:spcAft>
              <a:buClr>
                <a:srgbClr val="FF3300"/>
              </a:buClr>
              <a:buSzPct val="100000"/>
              <a:defRPr/>
            </a:pPr>
            <a:endParaRPr lang="fr-FR" altLang="fr-FR" sz="1400" b="1" dirty="0"/>
          </a:p>
          <a:p>
            <a:pPr marL="355523" indent="-263471" algn="just" defTabSz="336695">
              <a:spcAft>
                <a:spcPts val="450"/>
              </a:spcAft>
              <a:buClr>
                <a:srgbClr val="FF3300"/>
              </a:buClr>
              <a:buSzPct val="100000"/>
              <a:buFont typeface="+mj-lt"/>
              <a:buAutoNum type="arabicPeriod" startAt="9"/>
              <a:defRPr/>
            </a:pPr>
            <a:endParaRPr lang="fr-FR" altLang="fr-FR" sz="1400" b="1" dirty="0"/>
          </a:p>
        </p:txBody>
      </p:sp>
      <p:sp>
        <p:nvSpPr>
          <p:cNvPr id="14339" name="Espace réservé du numéro de diapositive 3">
            <a:extLst>
              <a:ext uri="{FF2B5EF4-FFF2-40B4-BE49-F238E27FC236}">
                <a16:creationId xmlns:a16="http://schemas.microsoft.com/office/drawing/2014/main" id="{5E16322E-6B7E-444F-B1DD-94293B4434C0}"/>
              </a:ext>
            </a:extLst>
          </p:cNvPr>
          <p:cNvSpPr txBox="1">
            <a:spLocks noGrp="1"/>
          </p:cNvSpPr>
          <p:nvPr/>
        </p:nvSpPr>
        <p:spPr bwMode="auto">
          <a:xfrm>
            <a:off x="7010400" y="5162550"/>
            <a:ext cx="21336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37" tIns="34283" rIns="68537" bIns="34283" anchor="ctr"/>
          <a:lstStyle>
            <a:lvl1pPr defTabSz="33655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33655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33655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33655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33655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33655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33655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33655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33655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215560F9-B3A0-48AD-AD30-329153E6755D}" type="slidenum">
              <a:rPr lang="fr-FR" altLang="fr-FR" sz="900">
                <a:solidFill>
                  <a:srgbClr val="898989"/>
                </a:solidFill>
                <a:latin typeface="Calibri" panose="020F0502020204030204" pitchFamily="34" charset="0"/>
              </a:rPr>
              <a:pPr algn="r"/>
              <a:t>7</a:t>
            </a:fld>
            <a:endParaRPr lang="fr-FR" altLang="fr-FR" sz="9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4340" name="Titre 3">
            <a:extLst>
              <a:ext uri="{FF2B5EF4-FFF2-40B4-BE49-F238E27FC236}">
                <a16:creationId xmlns:a16="http://schemas.microsoft.com/office/drawing/2014/main" id="{C19F7FC3-581C-4509-987C-F6203017A4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9584" y="0"/>
            <a:ext cx="7294415" cy="331788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69981" tIns="26999" rIns="134991" bIns="26999" anchor="ctr" anchorCtr="1"/>
          <a:lstStyle>
            <a:lvl1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4572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4572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4572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4572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hangingPunct="1"/>
            <a:r>
              <a:rPr lang="fr-FR" altLang="fr-FR" sz="1800" b="1">
                <a:latin typeface="Arial-BoldMT"/>
                <a:ea typeface="MS PGothic" panose="020B0600070205080204" pitchFamily="34" charset="-128"/>
                <a:cs typeface="Arial" panose="020B0604020202020204" pitchFamily="34" charset="0"/>
              </a:rPr>
              <a:t>Ex de simplisme : Plus de vélos = moins de voiture  </a:t>
            </a:r>
          </a:p>
        </p:txBody>
      </p:sp>
      <p:graphicFrame>
        <p:nvGraphicFramePr>
          <p:cNvPr id="38917" name="Objet 2">
            <a:extLst>
              <a:ext uri="{FF2B5EF4-FFF2-40B4-BE49-F238E27FC236}">
                <a16:creationId xmlns:a16="http://schemas.microsoft.com/office/drawing/2014/main" id="{FC462C93-7B18-4AEB-A8DC-B79E438783A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8445954"/>
              </p:ext>
            </p:extLst>
          </p:nvPr>
        </p:nvGraphicFramePr>
        <p:xfrm>
          <a:off x="2611940" y="2519864"/>
          <a:ext cx="5534025" cy="1509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Worksheet" r:id="rId3" imgW="4848415" imgH="1323770" progId="Excel.Sheet.12">
                  <p:embed/>
                </p:oleObj>
              </mc:Choice>
              <mc:Fallback>
                <p:oleObj name="Worksheet" r:id="rId3" imgW="4848415" imgH="1323770" progId="Excel.Sheet.12">
                  <p:embed/>
                  <p:pic>
                    <p:nvPicPr>
                      <p:cNvPr id="38917" name="Objet 2">
                        <a:extLst>
                          <a:ext uri="{FF2B5EF4-FFF2-40B4-BE49-F238E27FC236}">
                            <a16:creationId xmlns:a16="http://schemas.microsoft.com/office/drawing/2014/main" id="{FC462C93-7B18-4AEB-A8DC-B79E438783A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1940" y="2519864"/>
                        <a:ext cx="5534025" cy="1509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37AEB005-8078-4D2C-A1C6-0936C57B90A1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690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u contenu 2">
            <a:extLst>
              <a:ext uri="{FF2B5EF4-FFF2-40B4-BE49-F238E27FC236}">
                <a16:creationId xmlns:a16="http://schemas.microsoft.com/office/drawing/2014/main" id="{1D6B4F27-31AD-4BA2-9C3C-79A14B3688F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849585" y="2198688"/>
            <a:ext cx="7226154" cy="868362"/>
          </a:xfrm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tlCol="0">
            <a:noAutofit/>
          </a:bodyPr>
          <a:lstStyle/>
          <a:p>
            <a:pPr marL="66622" indent="0" algn="ctr">
              <a:lnSpc>
                <a:spcPct val="120000"/>
              </a:lnSpc>
              <a:spcBef>
                <a:spcPct val="0"/>
              </a:spcBef>
              <a:spcAft>
                <a:spcPts val="900"/>
              </a:spcAft>
              <a:buClr>
                <a:srgbClr val="FF3300"/>
              </a:buClr>
              <a:buNone/>
              <a:defRPr/>
            </a:pPr>
            <a:r>
              <a:rPr lang="fr-FR" altLang="fr-FR" sz="3600" b="1" dirty="0">
                <a:latin typeface="Arial" panose="020B0604020202020204" pitchFamily="34" charset="0"/>
                <a:ea typeface="MS PGothic" panose="020B0600070205080204" pitchFamily="34" charset="-128"/>
                <a:cs typeface="Times New Roman" panose="02020603050405020304" pitchFamily="18" charset="0"/>
              </a:rPr>
              <a:t>Temps 3 : Mobilité et territoires</a:t>
            </a:r>
            <a:endParaRPr lang="fr-FR" altLang="fr-FR" sz="3000" b="1" dirty="0">
              <a:latin typeface="Arial" panose="020B0604020202020204" pitchFamily="34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  <a:p>
            <a:pPr marL="268869" indent="-202237" algn="just">
              <a:spcBef>
                <a:spcPts val="450"/>
              </a:spcBef>
              <a:spcAft>
                <a:spcPts val="900"/>
              </a:spcAft>
              <a:buClr>
                <a:srgbClr val="FF3300"/>
              </a:buClr>
              <a:buFont typeface="Wingdings" panose="05000000000000000000" pitchFamily="2" charset="2"/>
              <a:buChar char="n"/>
              <a:defRPr/>
            </a:pPr>
            <a:endParaRPr lang="fr-FR" altLang="fr-FR" b="1" dirty="0">
              <a:latin typeface="Arial" panose="020B0604020202020204" pitchFamily="34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  <a:p>
            <a:pPr marL="60671" indent="0" algn="just">
              <a:lnSpc>
                <a:spcPct val="120000"/>
              </a:lnSpc>
              <a:spcBef>
                <a:spcPct val="0"/>
              </a:spcBef>
              <a:buClr>
                <a:schemeClr val="tx1"/>
              </a:buClr>
              <a:buSzPct val="80000"/>
              <a:buNone/>
              <a:defRPr/>
            </a:pPr>
            <a:endParaRPr lang="fr-FR" altLang="fr-FR" sz="2400" b="1" dirty="0">
              <a:latin typeface="Arial" panose="020B0604020202020204" pitchFamily="34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  <a:p>
            <a:pPr marL="60671" indent="0" algn="just">
              <a:lnSpc>
                <a:spcPct val="120000"/>
              </a:lnSpc>
              <a:spcBef>
                <a:spcPct val="0"/>
              </a:spcBef>
              <a:buClr>
                <a:schemeClr val="tx1"/>
              </a:buClr>
              <a:buSzPct val="80000"/>
              <a:buNone/>
              <a:defRPr/>
            </a:pPr>
            <a:endParaRPr lang="fr-FR" altLang="fr-FR" sz="2400" b="1" dirty="0">
              <a:latin typeface="Arial" panose="020B0604020202020204" pitchFamily="34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171" name="Espace réservé du numéro de diapositive 4">
            <a:extLst>
              <a:ext uri="{FF2B5EF4-FFF2-40B4-BE49-F238E27FC236}">
                <a16:creationId xmlns:a16="http://schemas.microsoft.com/office/drawing/2014/main" id="{57D087D6-BB02-41BE-B08C-F758A647052D}"/>
              </a:ext>
            </a:extLst>
          </p:cNvPr>
          <p:cNvSpPr txBox="1">
            <a:spLocks noGrp="1"/>
          </p:cNvSpPr>
          <p:nvPr/>
        </p:nvSpPr>
        <p:spPr bwMode="auto">
          <a:xfrm>
            <a:off x="7521575" y="5156200"/>
            <a:ext cx="16002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26" tIns="34277" rIns="68526" bIns="34277" anchor="ctr"/>
          <a:lstStyle>
            <a:lvl1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FEAF5351-C4E6-45D6-B376-E935B7BE9DBB}" type="slidenum">
              <a:rPr lang="fr-FR" altLang="fr-FR" sz="90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pPr algn="r" eaLnBrk="1" hangingPunct="1"/>
              <a:t>8</a:t>
            </a:fld>
            <a:endParaRPr lang="fr-FR" altLang="fr-FR" sz="900">
              <a:solidFill>
                <a:srgbClr val="898989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15FA79-1CA0-492D-8A01-2FDDD5CFDE2C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116520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oneTexte 4">
            <a:extLst>
              <a:ext uri="{FF2B5EF4-FFF2-40B4-BE49-F238E27FC236}">
                <a16:creationId xmlns:a16="http://schemas.microsoft.com/office/drawing/2014/main" id="{2D864A9F-9A0E-4CC2-8D91-E39D206F3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9585" y="0"/>
            <a:ext cx="7294415" cy="56330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lIns="269787" tIns="26990" rIns="134895" bIns="26990" anchor="ctr" anchorCtr="1"/>
          <a:lstStyle>
            <a:lvl1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4572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4572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4572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4572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fr-FR" altLang="fr-FR" sz="1400" b="1" dirty="0">
                <a:solidFill>
                  <a:srgbClr val="FFFFFF"/>
                </a:solidFill>
                <a:latin typeface="Arial-BoldMT"/>
                <a:ea typeface="MS PGothic" panose="020B0600070205080204" pitchFamily="34" charset="-128"/>
              </a:rPr>
              <a:t>83 milliards d’euros investis, 3% de baisse de part modale de la voiture depuis 20 ans </a:t>
            </a:r>
          </a:p>
        </p:txBody>
      </p:sp>
      <p:sp>
        <p:nvSpPr>
          <p:cNvPr id="10243" name="Espace réservé du numéro de diapositive 3">
            <a:extLst>
              <a:ext uri="{FF2B5EF4-FFF2-40B4-BE49-F238E27FC236}">
                <a16:creationId xmlns:a16="http://schemas.microsoft.com/office/drawing/2014/main" id="{006C440E-EF83-4FA2-BE55-4D1AB13CCFDC}"/>
              </a:ext>
            </a:extLst>
          </p:cNvPr>
          <p:cNvSpPr txBox="1">
            <a:spLocks noGrp="1"/>
          </p:cNvSpPr>
          <p:nvPr/>
        </p:nvSpPr>
        <p:spPr bwMode="auto">
          <a:xfrm>
            <a:off x="7004050" y="5137150"/>
            <a:ext cx="21336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5" tIns="45684" rIns="91365" bIns="45684" anchor="ctr"/>
          <a:lstStyle>
            <a:lvl1pPr defTabSz="9128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9128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9128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9128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9128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9128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9128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9128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9128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buFont typeface="Times New Roman" panose="02020603050405020304" pitchFamily="18" charset="0"/>
              <a:buNone/>
            </a:pPr>
            <a:fld id="{05BCB091-F330-40B5-B8D4-69E9438D1E58}" type="slidenum">
              <a:rPr lang="fr-FR" altLang="fr-FR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>
                <a:buFont typeface="Times New Roman" panose="02020603050405020304" pitchFamily="18" charset="0"/>
                <a:buNone/>
              </a:pPr>
              <a:t>9</a:t>
            </a:fld>
            <a:endParaRPr lang="fr-FR" altLang="fr-FR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0244" name="Rectangle 10">
            <a:extLst>
              <a:ext uri="{FF2B5EF4-FFF2-40B4-BE49-F238E27FC236}">
                <a16:creationId xmlns:a16="http://schemas.microsoft.com/office/drawing/2014/main" id="{58FA574D-8996-4CA5-92E8-E2984DC319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875" y="5199064"/>
            <a:ext cx="1506538" cy="21272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fr-FR" altLang="fr-FR"/>
          </a:p>
        </p:txBody>
      </p:sp>
      <p:sp>
        <p:nvSpPr>
          <p:cNvPr id="11269" name="Rectangle 10">
            <a:extLst>
              <a:ext uri="{FF2B5EF4-FFF2-40B4-BE49-F238E27FC236}">
                <a16:creationId xmlns:a16="http://schemas.microsoft.com/office/drawing/2014/main" id="{00C87F02-0F2D-4CC7-86D3-D463DF7795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3463925"/>
            <a:ext cx="2630487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26" tIns="34277" rIns="68526" bIns="34277"/>
          <a:lstStyle>
            <a:lvl1pPr marL="88900"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50888" indent="-285750"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Aft>
                <a:spcPts val="600"/>
              </a:spcAft>
              <a:buClr>
                <a:srgbClr val="FF3300"/>
              </a:buClr>
            </a:pPr>
            <a:r>
              <a:rPr lang="fr-FR" altLang="fr-FR" sz="1400" i="1" dirty="0">
                <a:solidFill>
                  <a:srgbClr val="000000"/>
                </a:solidFill>
                <a:ea typeface="MS PGothic" panose="020B0600070205080204" pitchFamily="34" charset="-128"/>
                <a:cs typeface="Times New Roman" panose="02020603050405020304" pitchFamily="18" charset="0"/>
              </a:rPr>
              <a:t>Source CTN 2020</a:t>
            </a:r>
          </a:p>
          <a:p>
            <a:pPr lvl="1" algn="just">
              <a:spcAft>
                <a:spcPts val="600"/>
              </a:spcAft>
              <a:buClr>
                <a:srgbClr val="FF3300"/>
              </a:buClr>
              <a:buFont typeface="Wingdings" panose="05000000000000000000" pitchFamily="2" charset="2"/>
              <a:buChar char="Ø"/>
            </a:pPr>
            <a:endParaRPr lang="fr-FR" altLang="fr-FR" sz="1200" i="1" dirty="0">
              <a:solidFill>
                <a:srgbClr val="000000"/>
              </a:solidFill>
              <a:ea typeface="MS PGothic" panose="020B0600070205080204" pitchFamily="34" charset="-128"/>
              <a:cs typeface="Times New Roman" panose="02020603050405020304" pitchFamily="18" charset="0"/>
            </a:endParaRPr>
          </a:p>
          <a:p>
            <a:pPr lvl="1" algn="just">
              <a:spcAft>
                <a:spcPts val="600"/>
              </a:spcAft>
              <a:buClr>
                <a:srgbClr val="FF3300"/>
              </a:buClr>
              <a:buFont typeface="Wingdings" panose="05000000000000000000" pitchFamily="2" charset="2"/>
              <a:buChar char="Ø"/>
            </a:pPr>
            <a:endParaRPr lang="fr-FR" altLang="fr-FR" sz="1400" i="1" dirty="0">
              <a:solidFill>
                <a:srgbClr val="000000"/>
              </a:solidFill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46" name="Rectangle 5">
            <a:extLst>
              <a:ext uri="{FF2B5EF4-FFF2-40B4-BE49-F238E27FC236}">
                <a16:creationId xmlns:a16="http://schemas.microsoft.com/office/drawing/2014/main" id="{AD75CBD2-BEB3-4FD4-A38D-126F5E6FBC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576" y="380485"/>
            <a:ext cx="184731" cy="369332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rgbClr val="006E99">
                <a:alpha val="50000"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fr-FR" altLang="fr-FR"/>
          </a:p>
        </p:txBody>
      </p:sp>
      <p:sp>
        <p:nvSpPr>
          <p:cNvPr id="10248" name="Rectangle 8">
            <a:extLst>
              <a:ext uri="{FF2B5EF4-FFF2-40B4-BE49-F238E27FC236}">
                <a16:creationId xmlns:a16="http://schemas.microsoft.com/office/drawing/2014/main" id="{7E4C24EE-70E6-4F95-B102-50692FF385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77800" y="326510"/>
            <a:ext cx="184731" cy="369332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rgbClr val="006E99">
                <a:alpha val="50000"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fr-FR" altLang="fr-FR"/>
          </a:p>
        </p:txBody>
      </p:sp>
      <p:pic>
        <p:nvPicPr>
          <p:cNvPr id="10250" name="Image 1">
            <a:extLst>
              <a:ext uri="{FF2B5EF4-FFF2-40B4-BE49-F238E27FC236}">
                <a16:creationId xmlns:a16="http://schemas.microsoft.com/office/drawing/2014/main" id="{C5667E5E-10BA-4586-8B5A-51ADDEB6C5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147" y="2095242"/>
            <a:ext cx="4105275" cy="312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0">
            <a:extLst>
              <a:ext uri="{FF2B5EF4-FFF2-40B4-BE49-F238E27FC236}">
                <a16:creationId xmlns:a16="http://schemas.microsoft.com/office/drawing/2014/main" id="{708CE266-9D0E-49A3-A858-023EC9EBEE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9585" y="5249344"/>
            <a:ext cx="7294415" cy="70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7925" tIns="38963" rIns="77925" bIns="38963"/>
          <a:lstStyle>
            <a:lvl1pPr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1173163" indent="-3429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4413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4413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4413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4413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Aft>
                <a:spcPts val="600"/>
              </a:spcAft>
              <a:buClr>
                <a:schemeClr val="tx1"/>
              </a:buClr>
              <a:buSzPct val="120000"/>
            </a:pPr>
            <a:r>
              <a:rPr lang="fr-FR" altLang="fr-FR" sz="2400" b="1" dirty="0">
                <a:solidFill>
                  <a:srgbClr val="FF0000"/>
                </a:solidFill>
                <a:ea typeface="MS PGothic" panose="020B0600070205080204" pitchFamily="34" charset="-128"/>
                <a:cs typeface="Times New Roman" panose="02020603050405020304" pitchFamily="18" charset="0"/>
                <a:sym typeface="Wingdings" panose="05000000000000000000" pitchFamily="2" charset="2"/>
              </a:rPr>
              <a:t>Pourquoi n’y a-t-il pas eu plus de report modal ?</a:t>
            </a:r>
            <a:endParaRPr lang="fr-FR" altLang="fr-FR" sz="2400" b="1" dirty="0">
              <a:solidFill>
                <a:srgbClr val="FF0000"/>
              </a:solidFill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6B668FC-4ABF-40A9-B775-B3D5A53EC40B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0247" name="Image 12">
            <a:extLst>
              <a:ext uri="{FF2B5EF4-FFF2-40B4-BE49-F238E27FC236}">
                <a16:creationId xmlns:a16="http://schemas.microsoft.com/office/drawing/2014/main" id="{4E109024-3F77-4AE9-9BBF-7C327FEA87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73" y="722356"/>
            <a:ext cx="4795838" cy="128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Rectangle : coins arrondis 7">
            <a:extLst>
              <a:ext uri="{FF2B5EF4-FFF2-40B4-BE49-F238E27FC236}">
                <a16:creationId xmlns:a16="http://schemas.microsoft.com/office/drawing/2014/main" id="{2CE15C9F-4CB9-4CF6-9AFE-5B65A1F3AF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3674" y="1201782"/>
            <a:ext cx="669925" cy="631825"/>
          </a:xfrm>
          <a:prstGeom prst="roundRect">
            <a:avLst>
              <a:gd name="adj" fmla="val 16667"/>
            </a:avLst>
          </a:prstGeom>
          <a:noFill/>
          <a:ln w="28575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9103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Box 3">
            <a:extLst>
              <a:ext uri="{FF2B5EF4-FFF2-40B4-BE49-F238E27FC236}">
                <a16:creationId xmlns:a16="http://schemas.microsoft.com/office/drawing/2014/main" id="{E72C2CD2-FBD3-4452-8906-1A1452E098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1689" y="365126"/>
            <a:ext cx="3894137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77925" tIns="38963" rIns="77925" bIns="38963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>
              <a:defRPr/>
            </a:pPr>
            <a:r>
              <a:rPr lang="fr-FR" altLang="fr-FR" sz="1900" b="1" dirty="0">
                <a:solidFill>
                  <a:schemeClr val="bg1"/>
                </a:solidFill>
                <a:latin typeface="Arial Narrow" charset="0"/>
                <a:ea typeface="Arial Narrow" charset="0"/>
                <a:cs typeface="Arial Narrow" charset="0"/>
              </a:rPr>
              <a:t>2) Les nouveaux leviers de la résilience</a:t>
            </a:r>
            <a:endParaRPr lang="fr-FR" altLang="fr-FR" sz="1900" dirty="0">
              <a:solidFill>
                <a:schemeClr val="bg1"/>
              </a:solidFill>
              <a:latin typeface="Arial Narrow" charset="0"/>
              <a:ea typeface="Arial Narrow" charset="0"/>
              <a:cs typeface="Arial Narrow" charset="0"/>
            </a:endParaRPr>
          </a:p>
        </p:txBody>
      </p:sp>
      <p:sp>
        <p:nvSpPr>
          <p:cNvPr id="11267" name="Espace réservé du numéro de diapositive 1">
            <a:extLst>
              <a:ext uri="{FF2B5EF4-FFF2-40B4-BE49-F238E27FC236}">
                <a16:creationId xmlns:a16="http://schemas.microsoft.com/office/drawing/2014/main" id="{8E3ED703-F3B2-4428-9D19-599DD90FB1D1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7086600" y="5168900"/>
            <a:ext cx="2057400" cy="27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77925" tIns="38963" rIns="77925" bIns="38963" rtlCol="0" anchor="ctr"/>
          <a:lstStyle/>
          <a:p>
            <a:fld id="{3C003E3A-B2B6-4B62-8384-FCE33CB53E50}" type="slidenum">
              <a:rPr lang="en-US" altLang="fr-FR"/>
              <a:pPr/>
              <a:t>10</a:t>
            </a:fld>
            <a:endParaRPr lang="en-US" altLang="fr-FR"/>
          </a:p>
        </p:txBody>
      </p:sp>
      <p:sp>
        <p:nvSpPr>
          <p:cNvPr id="12292" name="Titre 3">
            <a:extLst>
              <a:ext uri="{FF2B5EF4-FFF2-40B4-BE49-F238E27FC236}">
                <a16:creationId xmlns:a16="http://schemas.microsoft.com/office/drawing/2014/main" id="{EF416110-9AD4-4AE5-887C-97B8FD6708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9585" y="-7864"/>
            <a:ext cx="7294415" cy="3937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lIns="269787" tIns="26990" rIns="134895" bIns="26990" anchor="ctr" anchorCtr="1"/>
          <a:lstStyle>
            <a:defPPr>
              <a:defRPr lang="en-GB"/>
            </a:defPPr>
            <a:lvl1pPr defTabSz="457200" eaLnBrk="1" hangingPunct="1">
              <a:defRPr sz="1400" b="1">
                <a:solidFill>
                  <a:srgbClr val="FFFFFF"/>
                </a:solidFill>
                <a:latin typeface="Arial-BoldMT"/>
                <a:ea typeface="MS PGothic" panose="020B0600070205080204" pitchFamily="34" charset="-128"/>
              </a:defRPr>
            </a:lvl1pPr>
            <a:lvl2pPr defTabSz="457200"/>
            <a:lvl3pPr defTabSz="457200"/>
            <a:lvl4pPr defTabSz="457200"/>
            <a:lvl5pPr defTabSz="457200"/>
            <a:lvl6pPr marL="2506663" indent="-220663" defTabSz="4572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63863" indent="-220663" defTabSz="4572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1063" indent="-220663" defTabSz="4572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78263" indent="-220663" defTabSz="4572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fr-FR" altLang="fr-FR" sz="1800" dirty="0"/>
              <a:t>En fait les choses bougent</a:t>
            </a:r>
          </a:p>
        </p:txBody>
      </p:sp>
      <p:pic>
        <p:nvPicPr>
          <p:cNvPr id="11269" name="Image 3">
            <a:extLst>
              <a:ext uri="{FF2B5EF4-FFF2-40B4-BE49-F238E27FC236}">
                <a16:creationId xmlns:a16="http://schemas.microsoft.com/office/drawing/2014/main" id="{CBDE2795-7FD0-43E8-A677-18C28D2D6B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455" y="3054350"/>
            <a:ext cx="3148013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Image 5">
            <a:extLst>
              <a:ext uri="{FF2B5EF4-FFF2-40B4-BE49-F238E27FC236}">
                <a16:creationId xmlns:a16="http://schemas.microsoft.com/office/drawing/2014/main" id="{F20945C8-2E63-4A21-B056-23A84DEC6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830" y="3054350"/>
            <a:ext cx="3173413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Image 7">
            <a:extLst>
              <a:ext uri="{FF2B5EF4-FFF2-40B4-BE49-F238E27FC236}">
                <a16:creationId xmlns:a16="http://schemas.microsoft.com/office/drawing/2014/main" id="{7A1BF3C3-1FD3-4352-B1B2-89AC88E7C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43"/>
          <a:stretch>
            <a:fillRect/>
          </a:stretch>
        </p:blipFill>
        <p:spPr bwMode="auto">
          <a:xfrm>
            <a:off x="2078455" y="561976"/>
            <a:ext cx="1962150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Image 7">
            <a:extLst>
              <a:ext uri="{FF2B5EF4-FFF2-40B4-BE49-F238E27FC236}">
                <a16:creationId xmlns:a16="http://schemas.microsoft.com/office/drawing/2014/main" id="{5C0042BB-ECC9-4029-BA80-38A941E79D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52"/>
          <a:stretch>
            <a:fillRect/>
          </a:stretch>
        </p:blipFill>
        <p:spPr bwMode="auto">
          <a:xfrm>
            <a:off x="4304131" y="561976"/>
            <a:ext cx="1846263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3" name="Rectangle 10">
            <a:extLst>
              <a:ext uri="{FF2B5EF4-FFF2-40B4-BE49-F238E27FC236}">
                <a16:creationId xmlns:a16="http://schemas.microsoft.com/office/drawing/2014/main" id="{59776E4A-3EF2-40EC-B488-D5EBD2ED3C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2468" y="655639"/>
            <a:ext cx="2901532" cy="84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7925" tIns="38963" rIns="77925" bIns="38963"/>
          <a:lstStyle>
            <a:lvl1pPr marL="873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1173163" indent="-3429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4413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4413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4413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4413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ts val="513"/>
              </a:spcBef>
              <a:spcAft>
                <a:spcPts val="1025"/>
              </a:spcAft>
              <a:buClr>
                <a:srgbClr val="FF3300"/>
              </a:buClr>
              <a:buSzPct val="100000"/>
            </a:pPr>
            <a:r>
              <a:rPr lang="fr-FR" altLang="fr-FR" sz="1500" b="1" dirty="0">
                <a:solidFill>
                  <a:srgbClr val="000000"/>
                </a:solidFill>
                <a:ea typeface="MS PGothic" panose="020B0600070205080204" pitchFamily="34" charset="-128"/>
                <a:cs typeface="Times New Roman" panose="02020603050405020304" pitchFamily="18" charset="0"/>
              </a:rPr>
              <a:t>Les quais du Rhône à Lyon en 1989 ... et en 2007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75EA3F-885D-4F78-AE54-31D6AF9B1E5B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">
            <a:extLst>
              <a:ext uri="{FF2B5EF4-FFF2-40B4-BE49-F238E27FC236}">
                <a16:creationId xmlns:a16="http://schemas.microsoft.com/office/drawing/2014/main" id="{E6B5EBD9-531E-4E46-B3BC-B8EBF70F55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3" y="727075"/>
            <a:ext cx="8451850" cy="4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26" tIns="34277" rIns="68526" bIns="34277"/>
          <a:lstStyle>
            <a:lvl1pPr marL="358775" indent="-269875"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6842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6842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just">
              <a:buClr>
                <a:srgbClr val="FF3300"/>
              </a:buClr>
              <a:buFont typeface="Wingdings" panose="05000000000000000000" pitchFamily="2" charset="2"/>
              <a:buChar char="n"/>
            </a:pPr>
            <a:endParaRPr lang="fr-FR" altLang="fr-FR" sz="1600" b="1">
              <a:solidFill>
                <a:srgbClr val="000000"/>
              </a:solidFill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315" name="Espace réservé du numéro de diapositive 3">
            <a:extLst>
              <a:ext uri="{FF2B5EF4-FFF2-40B4-BE49-F238E27FC236}">
                <a16:creationId xmlns:a16="http://schemas.microsoft.com/office/drawing/2014/main" id="{8EF16D26-83F6-4CC8-BE70-0523BABB946D}"/>
              </a:ext>
            </a:extLst>
          </p:cNvPr>
          <p:cNvSpPr txBox="1">
            <a:spLocks noGrp="1"/>
          </p:cNvSpPr>
          <p:nvPr/>
        </p:nvSpPr>
        <p:spPr bwMode="auto">
          <a:xfrm>
            <a:off x="7004050" y="5137150"/>
            <a:ext cx="21336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5" tIns="45684" rIns="91365" bIns="45684" anchor="ctr"/>
          <a:lstStyle>
            <a:lvl1pPr defTabSz="9128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9128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9128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9128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91281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9128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9128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9128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91281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buFont typeface="Times New Roman" panose="02020603050405020304" pitchFamily="18" charset="0"/>
              <a:buNone/>
            </a:pPr>
            <a:fld id="{C929B244-7F01-4220-8ACB-EB49E911A019}" type="slidenum">
              <a:rPr lang="fr-FR" altLang="fr-FR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>
                <a:buFont typeface="Times New Roman" panose="02020603050405020304" pitchFamily="18" charset="0"/>
                <a:buNone/>
              </a:pPr>
              <a:t>11</a:t>
            </a:fld>
            <a:endParaRPr lang="fr-FR" altLang="fr-FR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4100" name="ZoneTexte 4">
            <a:extLst>
              <a:ext uri="{FF2B5EF4-FFF2-40B4-BE49-F238E27FC236}">
                <a16:creationId xmlns:a16="http://schemas.microsoft.com/office/drawing/2014/main" id="{36825ECB-0A81-474D-BD6D-B11E68DC0B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9585" y="2242"/>
            <a:ext cx="7296004" cy="35560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wrap="square" lIns="269787" tIns="26990" rIns="134895" bIns="26990" anchor="ctr" anchorCtr="1">
            <a:spAutoFit/>
          </a:bodyPr>
          <a:lstStyle>
            <a:lvl1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4572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4572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4572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4572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4572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fr-FR" altLang="fr-FR" sz="1800" b="1" dirty="0">
                <a:solidFill>
                  <a:srgbClr val="FFFFFF"/>
                </a:solidFill>
                <a:latin typeface="Arial-BoldMT"/>
                <a:ea typeface="MS PGothic" panose="020B0600070205080204" pitchFamily="34" charset="-128"/>
              </a:rPr>
              <a:t>… mais pas là où se situe la masse des km en voiture</a:t>
            </a:r>
          </a:p>
        </p:txBody>
      </p:sp>
      <p:sp>
        <p:nvSpPr>
          <p:cNvPr id="13317" name="Rectangle 12">
            <a:extLst>
              <a:ext uri="{FF2B5EF4-FFF2-40B4-BE49-F238E27FC236}">
                <a16:creationId xmlns:a16="http://schemas.microsoft.com/office/drawing/2014/main" id="{C61F3947-C630-4B46-9451-8F2463E908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51" y="1616353"/>
            <a:ext cx="184731" cy="369332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rgbClr val="006E99">
                <a:alpha val="50000"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fr-FR" altLang="fr-FR"/>
          </a:p>
        </p:txBody>
      </p:sp>
      <p:pic>
        <p:nvPicPr>
          <p:cNvPr id="13318" name="Image 6">
            <a:extLst>
              <a:ext uri="{FF2B5EF4-FFF2-40B4-BE49-F238E27FC236}">
                <a16:creationId xmlns:a16="http://schemas.microsoft.com/office/drawing/2014/main" id="{6CFAAE13-B66A-4EC5-B8A7-518477F7E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07068"/>
            <a:ext cx="6388100" cy="281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Rectangle 13">
            <a:extLst>
              <a:ext uri="{FF2B5EF4-FFF2-40B4-BE49-F238E27FC236}">
                <a16:creationId xmlns:a16="http://schemas.microsoft.com/office/drawing/2014/main" id="{CCCEAD32-BB2D-4CDE-90AF-6B3CE58E2B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1148" y="3125938"/>
            <a:ext cx="4351338" cy="261938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rgbClr val="006E99">
                <a:alpha val="50000"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fr-FR" altLang="fr-FR" sz="11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Localisation territoriale des émissions / CEREMA – DEEM d’après les EMD</a:t>
            </a:r>
            <a:endParaRPr lang="fr-FR" altLang="fr-FR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320" name="Rectangle 10">
            <a:extLst>
              <a:ext uri="{FF2B5EF4-FFF2-40B4-BE49-F238E27FC236}">
                <a16:creationId xmlns:a16="http://schemas.microsoft.com/office/drawing/2014/main" id="{4C8C688A-AC57-477D-BC7A-6AC6DF438A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9585" y="4728410"/>
            <a:ext cx="6879325" cy="973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7925" tIns="38963" rIns="77925" bIns="38963"/>
          <a:lstStyle>
            <a:lvl1pPr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1173163" indent="-342900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4413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4413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4413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4413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Aft>
                <a:spcPts val="600"/>
              </a:spcAft>
              <a:buClr>
                <a:schemeClr val="tx1"/>
              </a:buClr>
              <a:buSzPct val="120000"/>
            </a:pPr>
            <a:r>
              <a:rPr lang="fr-FR" altLang="fr-FR" sz="1800" b="1" dirty="0">
                <a:solidFill>
                  <a:srgbClr val="FF0000"/>
                </a:solidFill>
                <a:ea typeface="MS PGothic" panose="020B0600070205080204" pitchFamily="34" charset="-128"/>
                <a:cs typeface="Times New Roman" panose="02020603050405020304" pitchFamily="18" charset="0"/>
                <a:sym typeface="Wingdings" panose="05000000000000000000" pitchFamily="2" charset="2"/>
              </a:rPr>
              <a:t>Les aires urbaines = 60% des émissions de GES du transports de voyageur</a:t>
            </a:r>
          </a:p>
          <a:p>
            <a:pPr algn="ctr">
              <a:spcAft>
                <a:spcPts val="600"/>
              </a:spcAft>
              <a:buClr>
                <a:schemeClr val="tx1"/>
              </a:buClr>
              <a:buSzPct val="120000"/>
            </a:pPr>
            <a:r>
              <a:rPr lang="fr-FR" altLang="fr-FR" sz="1800" b="1" dirty="0">
                <a:solidFill>
                  <a:srgbClr val="FF0000"/>
                </a:solidFill>
                <a:ea typeface="MS PGothic" panose="020B0600070205080204" pitchFamily="34" charset="-128"/>
                <a:cs typeface="Times New Roman" panose="02020603050405020304" pitchFamily="18" charset="0"/>
                <a:sym typeface="Wingdings" panose="05000000000000000000" pitchFamily="2" charset="2"/>
              </a:rPr>
              <a:t>En leur sein le centre ville ne pèse que 2% des émission</a:t>
            </a:r>
            <a:endParaRPr lang="fr-FR" altLang="fr-FR" sz="1800" b="1" dirty="0">
              <a:solidFill>
                <a:srgbClr val="FF0000"/>
              </a:solidFill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321" name="Rectangle 1">
            <a:extLst>
              <a:ext uri="{FF2B5EF4-FFF2-40B4-BE49-F238E27FC236}">
                <a16:creationId xmlns:a16="http://schemas.microsoft.com/office/drawing/2014/main" id="{98D7D7BE-15AE-48D9-8E69-65F12C142A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7326" y="1146176"/>
            <a:ext cx="1185863" cy="200025"/>
          </a:xfrm>
          <a:prstGeom prst="rect">
            <a:avLst/>
          </a:prstGeom>
          <a:solidFill>
            <a:srgbClr val="F6FAF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defTabSz="449263"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066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638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10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78263" indent="-220663" defTabSz="449263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fr-FR" altLang="fr-FR" sz="1100" b="1">
                <a:solidFill>
                  <a:srgbClr val="446D33"/>
                </a:solidFill>
                <a:latin typeface="Arial Rounded MT Bold" panose="020F0704030504030204" pitchFamily="34" charset="0"/>
              </a:rPr>
              <a:t>2</a:t>
            </a:r>
            <a:r>
              <a:rPr lang="fr-FR" altLang="fr-FR" sz="1100" b="1" baseline="30000">
                <a:solidFill>
                  <a:srgbClr val="446D33"/>
                </a:solidFill>
                <a:latin typeface="Arial Rounded MT Bold" panose="020F0704030504030204" pitchFamily="34" charset="0"/>
              </a:rPr>
              <a:t>nde</a:t>
            </a:r>
            <a:r>
              <a:rPr lang="fr-FR" altLang="fr-FR" sz="1100" b="1">
                <a:solidFill>
                  <a:srgbClr val="446D33"/>
                </a:solidFill>
                <a:latin typeface="Arial Rounded MT Bold" panose="020F0704030504030204" pitchFamily="34" charset="0"/>
              </a:rPr>
              <a:t> couronne</a:t>
            </a:r>
          </a:p>
        </p:txBody>
      </p: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64CBD715-DF18-46A7-A741-6F83E445F346}"/>
              </a:ext>
            </a:extLst>
          </p:cNvPr>
          <p:cNvGrpSpPr>
            <a:grpSpLocks/>
          </p:cNvGrpSpPr>
          <p:nvPr/>
        </p:nvGrpSpPr>
        <p:grpSpPr bwMode="auto">
          <a:xfrm>
            <a:off x="3374233" y="3506503"/>
            <a:ext cx="3617912" cy="1055687"/>
            <a:chOff x="5169336" y="1378674"/>
            <a:chExt cx="3617388" cy="1056605"/>
          </a:xfrm>
        </p:grpSpPr>
        <p:pic>
          <p:nvPicPr>
            <p:cNvPr id="13323" name="Image 2" descr="Une image contenant texte&#10;&#10;Description générée automatiquement">
              <a:extLst>
                <a:ext uri="{FF2B5EF4-FFF2-40B4-BE49-F238E27FC236}">
                  <a16:creationId xmlns:a16="http://schemas.microsoft.com/office/drawing/2014/main" id="{6F935895-0189-4DB3-BC68-576685B2D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6366"/>
            <a:stretch>
              <a:fillRect/>
            </a:stretch>
          </p:blipFill>
          <p:spPr bwMode="auto">
            <a:xfrm>
              <a:off x="5169336" y="1378674"/>
              <a:ext cx="3617388" cy="105660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4" name="Rectangle : coins arrondis 3">
              <a:extLst>
                <a:ext uri="{FF2B5EF4-FFF2-40B4-BE49-F238E27FC236}">
                  <a16:creationId xmlns:a16="http://schemas.microsoft.com/office/drawing/2014/main" id="{B9561125-F141-471E-B1CF-4D363FCEC5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38373" y="1508411"/>
              <a:ext cx="448351" cy="172978"/>
            </a:xfrm>
            <a:prstGeom prst="roundRect">
              <a:avLst>
                <a:gd name="adj" fmla="val 16667"/>
              </a:avLst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defTabSz="449263">
                <a:defRPr sz="1700">
                  <a:solidFill>
                    <a:schemeClr val="bg1"/>
                  </a:solidFill>
                  <a:latin typeface="Arial" panose="020B0604020202020204" pitchFamily="34" charset="0"/>
                </a:defRPr>
              </a:lvl1pPr>
              <a:lvl2pPr defTabSz="449263">
                <a:defRPr sz="1700">
                  <a:solidFill>
                    <a:schemeClr val="bg1"/>
                  </a:solidFill>
                  <a:latin typeface="Arial" panose="020B0604020202020204" pitchFamily="34" charset="0"/>
                </a:defRPr>
              </a:lvl2pPr>
              <a:lvl3pPr defTabSz="449263">
                <a:defRPr sz="1700">
                  <a:solidFill>
                    <a:schemeClr val="bg1"/>
                  </a:solidFill>
                  <a:latin typeface="Arial" panose="020B0604020202020204" pitchFamily="34" charset="0"/>
                </a:defRPr>
              </a:lvl3pPr>
              <a:lvl4pPr defTabSz="449263">
                <a:defRPr sz="1700">
                  <a:solidFill>
                    <a:schemeClr val="bg1"/>
                  </a:solidFill>
                  <a:latin typeface="Arial" panose="020B0604020202020204" pitchFamily="34" charset="0"/>
                </a:defRPr>
              </a:lvl4pPr>
              <a:lvl5pPr defTabSz="449263">
                <a:defRPr sz="1700">
                  <a:solidFill>
                    <a:schemeClr val="bg1"/>
                  </a:solidFill>
                  <a:latin typeface="Arial" panose="020B0604020202020204" pitchFamily="34" charset="0"/>
                </a:defRPr>
              </a:lvl5pPr>
              <a:lvl6pPr marL="2506663" indent="-220663" defTabSz="449263" eaLnBrk="0" fontAlgn="base" hangingPunct="0">
                <a:spcBef>
                  <a:spcPct val="0"/>
                </a:spcBef>
                <a:spcAft>
                  <a:spcPct val="0"/>
                </a:spcAft>
                <a:defRPr sz="1700">
                  <a:solidFill>
                    <a:schemeClr val="bg1"/>
                  </a:solidFill>
                  <a:latin typeface="Arial" panose="020B0604020202020204" pitchFamily="34" charset="0"/>
                </a:defRPr>
              </a:lvl6pPr>
              <a:lvl7pPr marL="2963863" indent="-220663" defTabSz="449263" eaLnBrk="0" fontAlgn="base" hangingPunct="0">
                <a:spcBef>
                  <a:spcPct val="0"/>
                </a:spcBef>
                <a:spcAft>
                  <a:spcPct val="0"/>
                </a:spcAft>
                <a:defRPr sz="1700">
                  <a:solidFill>
                    <a:schemeClr val="bg1"/>
                  </a:solidFill>
                  <a:latin typeface="Arial" panose="020B0604020202020204" pitchFamily="34" charset="0"/>
                </a:defRPr>
              </a:lvl7pPr>
              <a:lvl8pPr marL="3421063" indent="-220663" defTabSz="449263" eaLnBrk="0" fontAlgn="base" hangingPunct="0">
                <a:spcBef>
                  <a:spcPct val="0"/>
                </a:spcBef>
                <a:spcAft>
                  <a:spcPct val="0"/>
                </a:spcAft>
                <a:defRPr sz="1700">
                  <a:solidFill>
                    <a:schemeClr val="bg1"/>
                  </a:solidFill>
                  <a:latin typeface="Arial" panose="020B0604020202020204" pitchFamily="34" charset="0"/>
                </a:defRPr>
              </a:lvl8pPr>
              <a:lvl9pPr marL="3878263" indent="-220663" defTabSz="449263" eaLnBrk="0" fontAlgn="base" hangingPunct="0">
                <a:spcBef>
                  <a:spcPct val="0"/>
                </a:spcBef>
                <a:spcAft>
                  <a:spcPct val="0"/>
                </a:spcAft>
                <a:defRPr sz="1700">
                  <a:solidFill>
                    <a:schemeClr val="bg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endParaRPr lang="fr-FR" altLang="fr-FR"/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944CFE30-5F4D-48F4-82FF-74674CFD5299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5EFFF40C0069A4D9655A9A027144DC4" ma:contentTypeVersion="13" ma:contentTypeDescription="Crée un document." ma:contentTypeScope="" ma:versionID="be7b78931daa149562d80029513589db">
  <xsd:schema xmlns:xsd="http://www.w3.org/2001/XMLSchema" xmlns:xs="http://www.w3.org/2001/XMLSchema" xmlns:p="http://schemas.microsoft.com/office/2006/metadata/properties" xmlns:ns2="56ddd2ae-0239-4687-b282-55f3ed7a959a" xmlns:ns3="0c6675b0-729b-48d4-9f82-0a71e1e2ee9a" targetNamespace="http://schemas.microsoft.com/office/2006/metadata/properties" ma:root="true" ma:fieldsID="ebce13adcfe1f16f1b00f377475e17bd" ns2:_="" ns3:_="">
    <xsd:import namespace="56ddd2ae-0239-4687-b282-55f3ed7a959a"/>
    <xsd:import namespace="0c6675b0-729b-48d4-9f82-0a71e1e2ee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ddd2ae-0239-4687-b282-55f3ed7a95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6675b0-729b-48d4-9f82-0a71e1e2ee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25F5676-5208-46A7-9DB5-AA061AC1328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CD9EE90-F8CA-46DE-8053-564591542B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ddd2ae-0239-4687-b282-55f3ed7a959a"/>
    <ds:schemaRef ds:uri="0c6675b0-729b-48d4-9f82-0a71e1e2ee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712CB58-E3A6-4AC4-B660-D131EC80AD62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426</Words>
  <Application>Microsoft Office PowerPoint</Application>
  <PresentationFormat>Affichage à l'écran (16:10)</PresentationFormat>
  <Paragraphs>282</Paragraphs>
  <Slides>11</Slides>
  <Notes>4</Notes>
  <HiddenSlides>0</HiddenSlides>
  <MMClips>0</MMClips>
  <ScaleCrop>false</ScaleCrop>
  <HeadingPairs>
    <vt:vector size="8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21" baseType="lpstr">
      <vt:lpstr>Arial</vt:lpstr>
      <vt:lpstr>Arial Narrow</vt:lpstr>
      <vt:lpstr>Arial Rounded MT Bold</vt:lpstr>
      <vt:lpstr>Arial-BoldMT</vt:lpstr>
      <vt:lpstr>Calibri</vt:lpstr>
      <vt:lpstr>Times New Roman</vt:lpstr>
      <vt:lpstr>Verdana</vt:lpstr>
      <vt:lpstr>Wingdings</vt:lpstr>
      <vt:lpstr>Thème Office</vt:lpstr>
      <vt:lpstr>Worksheet</vt:lpstr>
      <vt:lpstr>Présentation PowerPoint</vt:lpstr>
      <vt:lpstr>Les trois composantes de la mobilité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Zone Video</dc:title>
  <dc:creator>x</dc:creator>
  <cp:lastModifiedBy>COLDEFY, Jean</cp:lastModifiedBy>
  <cp:revision>14</cp:revision>
  <dcterms:created xsi:type="dcterms:W3CDTF">2021-07-07T08:04:26Z</dcterms:created>
  <dcterms:modified xsi:type="dcterms:W3CDTF">2021-08-25T14:57:14Z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0x01010005EFFF40C0069A4D9655A9A027144DC4</vt:lpwstr>
  </property>
</Properties>
</file>