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70" r:id="rId5"/>
    <p:sldId id="271" r:id="rId6"/>
  </p:sldIdLst>
  <p:sldSz cx="9144000" cy="5715000" type="screen16x10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sans titre" id="{E9FA338A-0008-8C46-8206-98B719D946BE}">
          <p14:sldIdLst>
            <p14:sldId id="270"/>
            <p14:sldId id="27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201CA7-2A16-4B2F-948C-DAEA0F591E37}" v="8" dt="2021-08-25T14:26:42.9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65"/>
  </p:normalViewPr>
  <p:slideViewPr>
    <p:cSldViewPr snapToGrid="0" snapToObjects="1">
      <p:cViewPr varScale="1">
        <p:scale>
          <a:sx n="97" d="100"/>
          <a:sy n="97" d="100"/>
        </p:scale>
        <p:origin x="1194" y="7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ETIEN Herve" userId="1aea7d8d-0eaa-44fb-918b-d2af66b777f6" providerId="ADAL" clId="{60201CA7-2A16-4B2F-948C-DAEA0F591E37}"/>
    <pc:docChg chg="custSel delSld modSld modMainMaster modSection">
      <pc:chgData name="CHRETIEN Herve" userId="1aea7d8d-0eaa-44fb-918b-d2af66b777f6" providerId="ADAL" clId="{60201CA7-2A16-4B2F-948C-DAEA0F591E37}" dt="2021-08-25T14:27:48.278" v="521" actId="20577"/>
      <pc:docMkLst>
        <pc:docMk/>
      </pc:docMkLst>
      <pc:sldChg chg="del">
        <pc:chgData name="CHRETIEN Herve" userId="1aea7d8d-0eaa-44fb-918b-d2af66b777f6" providerId="ADAL" clId="{60201CA7-2A16-4B2F-948C-DAEA0F591E37}" dt="2021-08-25T14:27:03.658" v="518" actId="47"/>
        <pc:sldMkLst>
          <pc:docMk/>
          <pc:sldMk cId="1340374203" sldId="262"/>
        </pc:sldMkLst>
      </pc:sldChg>
      <pc:sldChg chg="del">
        <pc:chgData name="CHRETIEN Herve" userId="1aea7d8d-0eaa-44fb-918b-d2af66b777f6" providerId="ADAL" clId="{60201CA7-2A16-4B2F-948C-DAEA0F591E37}" dt="2021-08-25T14:27:01.667" v="517" actId="47"/>
        <pc:sldMkLst>
          <pc:docMk/>
          <pc:sldMk cId="1377580377" sldId="269"/>
        </pc:sldMkLst>
      </pc:sldChg>
      <pc:sldChg chg="addSp modSp mod">
        <pc:chgData name="CHRETIEN Herve" userId="1aea7d8d-0eaa-44fb-918b-d2af66b777f6" providerId="ADAL" clId="{60201CA7-2A16-4B2F-948C-DAEA0F591E37}" dt="2021-08-25T13:00:02.917" v="193" actId="1076"/>
        <pc:sldMkLst>
          <pc:docMk/>
          <pc:sldMk cId="3983351459" sldId="270"/>
        </pc:sldMkLst>
        <pc:spChg chg="mod">
          <ac:chgData name="CHRETIEN Herve" userId="1aea7d8d-0eaa-44fb-918b-d2af66b777f6" providerId="ADAL" clId="{60201CA7-2A16-4B2F-948C-DAEA0F591E37}" dt="2021-08-25T12:59:19.952" v="187" actId="20577"/>
          <ac:spMkLst>
            <pc:docMk/>
            <pc:sldMk cId="3983351459" sldId="270"/>
            <ac:spMk id="4" creationId="{D0A579E8-632F-4114-BF0F-481E94B734F3}"/>
          </ac:spMkLst>
        </pc:spChg>
        <pc:spChg chg="mod">
          <ac:chgData name="CHRETIEN Herve" userId="1aea7d8d-0eaa-44fb-918b-d2af66b777f6" providerId="ADAL" clId="{60201CA7-2A16-4B2F-948C-DAEA0F591E37}" dt="2021-08-25T12:59:58.961" v="192" actId="1076"/>
          <ac:spMkLst>
            <pc:docMk/>
            <pc:sldMk cId="3983351459" sldId="270"/>
            <ac:spMk id="5" creationId="{5A921416-41F7-41DA-9F8D-12496F7985F6}"/>
          </ac:spMkLst>
        </pc:spChg>
        <pc:spChg chg="add mod">
          <ac:chgData name="CHRETIEN Herve" userId="1aea7d8d-0eaa-44fb-918b-d2af66b777f6" providerId="ADAL" clId="{60201CA7-2A16-4B2F-948C-DAEA0F591E37}" dt="2021-08-25T13:00:02.917" v="193" actId="1076"/>
          <ac:spMkLst>
            <pc:docMk/>
            <pc:sldMk cId="3983351459" sldId="270"/>
            <ac:spMk id="7" creationId="{C86E14A1-DD02-495B-A970-F84B52142599}"/>
          </ac:spMkLst>
        </pc:spChg>
        <pc:picChg chg="mod">
          <ac:chgData name="CHRETIEN Herve" userId="1aea7d8d-0eaa-44fb-918b-d2af66b777f6" providerId="ADAL" clId="{60201CA7-2A16-4B2F-948C-DAEA0F591E37}" dt="2021-08-25T12:56:32.885" v="107" actId="14100"/>
          <ac:picMkLst>
            <pc:docMk/>
            <pc:sldMk cId="3983351459" sldId="270"/>
            <ac:picMk id="13" creationId="{0DFAA925-D695-4046-BE0B-C09A4C511A43}"/>
          </ac:picMkLst>
        </pc:picChg>
      </pc:sldChg>
      <pc:sldChg chg="addSp delSp modSp mod">
        <pc:chgData name="CHRETIEN Herve" userId="1aea7d8d-0eaa-44fb-918b-d2af66b777f6" providerId="ADAL" clId="{60201CA7-2A16-4B2F-948C-DAEA0F591E37}" dt="2021-08-25T14:27:48.278" v="521" actId="20577"/>
        <pc:sldMkLst>
          <pc:docMk/>
          <pc:sldMk cId="1079166015" sldId="271"/>
        </pc:sldMkLst>
        <pc:spChg chg="del mod">
          <ac:chgData name="CHRETIEN Herve" userId="1aea7d8d-0eaa-44fb-918b-d2af66b777f6" providerId="ADAL" clId="{60201CA7-2A16-4B2F-948C-DAEA0F591E37}" dt="2021-08-25T13:03:03.466" v="206" actId="478"/>
          <ac:spMkLst>
            <pc:docMk/>
            <pc:sldMk cId="1079166015" sldId="271"/>
            <ac:spMk id="4" creationId="{D0A579E8-632F-4114-BF0F-481E94B734F3}"/>
          </ac:spMkLst>
        </pc:spChg>
        <pc:spChg chg="del">
          <ac:chgData name="CHRETIEN Herve" userId="1aea7d8d-0eaa-44fb-918b-d2af66b777f6" providerId="ADAL" clId="{60201CA7-2A16-4B2F-948C-DAEA0F591E37}" dt="2021-08-25T13:01:58.002" v="200" actId="478"/>
          <ac:spMkLst>
            <pc:docMk/>
            <pc:sldMk cId="1079166015" sldId="271"/>
            <ac:spMk id="12" creationId="{3D4160C1-6BCE-4BEA-8B6B-2D93EA1A922D}"/>
          </ac:spMkLst>
        </pc:spChg>
        <pc:spChg chg="add del mod">
          <ac:chgData name="CHRETIEN Herve" userId="1aea7d8d-0eaa-44fb-918b-d2af66b777f6" providerId="ADAL" clId="{60201CA7-2A16-4B2F-948C-DAEA0F591E37}" dt="2021-08-25T13:02:07.451" v="201" actId="478"/>
          <ac:spMkLst>
            <pc:docMk/>
            <pc:sldMk cId="1079166015" sldId="271"/>
            <ac:spMk id="15" creationId="{FC89A7AB-3C5D-4BDE-8619-0DC169DE00EA}"/>
          </ac:spMkLst>
        </pc:spChg>
        <pc:spChg chg="add mod">
          <ac:chgData name="CHRETIEN Herve" userId="1aea7d8d-0eaa-44fb-918b-d2af66b777f6" providerId="ADAL" clId="{60201CA7-2A16-4B2F-948C-DAEA0F591E37}" dt="2021-08-25T14:22:13.141" v="225" actId="20577"/>
          <ac:spMkLst>
            <pc:docMk/>
            <pc:sldMk cId="1079166015" sldId="271"/>
            <ac:spMk id="18" creationId="{340FBE3D-AA94-426B-8FAB-DD0D2965F320}"/>
          </ac:spMkLst>
        </pc:spChg>
        <pc:spChg chg="add del mod">
          <ac:chgData name="CHRETIEN Herve" userId="1aea7d8d-0eaa-44fb-918b-d2af66b777f6" providerId="ADAL" clId="{60201CA7-2A16-4B2F-948C-DAEA0F591E37}" dt="2021-08-25T13:03:03.467" v="208"/>
          <ac:spMkLst>
            <pc:docMk/>
            <pc:sldMk cId="1079166015" sldId="271"/>
            <ac:spMk id="19" creationId="{B5559504-2308-4AE9-8CBA-2BC6FB3CA726}"/>
          </ac:spMkLst>
        </pc:spChg>
        <pc:spChg chg="add del mod">
          <ac:chgData name="CHRETIEN Herve" userId="1aea7d8d-0eaa-44fb-918b-d2af66b777f6" providerId="ADAL" clId="{60201CA7-2A16-4B2F-948C-DAEA0F591E37}" dt="2021-08-25T13:03:08.339" v="209" actId="478"/>
          <ac:spMkLst>
            <pc:docMk/>
            <pc:sldMk cId="1079166015" sldId="271"/>
            <ac:spMk id="21" creationId="{2D3039D2-C205-4AF2-B5B7-0CF2711D77BB}"/>
          </ac:spMkLst>
        </pc:spChg>
        <pc:spChg chg="add mod">
          <ac:chgData name="CHRETIEN Herve" userId="1aea7d8d-0eaa-44fb-918b-d2af66b777f6" providerId="ADAL" clId="{60201CA7-2A16-4B2F-948C-DAEA0F591E37}" dt="2021-08-25T14:27:48.278" v="521" actId="20577"/>
          <ac:spMkLst>
            <pc:docMk/>
            <pc:sldMk cId="1079166015" sldId="271"/>
            <ac:spMk id="22" creationId="{68BDD0B5-6B39-44FB-9416-3DE140F0E9A4}"/>
          </ac:spMkLst>
        </pc:spChg>
        <pc:picChg chg="mod">
          <ac:chgData name="CHRETIEN Herve" userId="1aea7d8d-0eaa-44fb-918b-d2af66b777f6" providerId="ADAL" clId="{60201CA7-2A16-4B2F-948C-DAEA0F591E37}" dt="2021-08-25T13:01:21.800" v="197" actId="1076"/>
          <ac:picMkLst>
            <pc:docMk/>
            <pc:sldMk cId="1079166015" sldId="271"/>
            <ac:picMk id="8" creationId="{0FCAEC91-0149-4624-868E-B51BF3E70D71}"/>
          </ac:picMkLst>
        </pc:picChg>
        <pc:picChg chg="mod">
          <ac:chgData name="CHRETIEN Herve" userId="1aea7d8d-0eaa-44fb-918b-d2af66b777f6" providerId="ADAL" clId="{60201CA7-2A16-4B2F-948C-DAEA0F591E37}" dt="2021-08-25T14:26:52.292" v="516" actId="14100"/>
          <ac:picMkLst>
            <pc:docMk/>
            <pc:sldMk cId="1079166015" sldId="271"/>
            <ac:picMk id="10" creationId="{F3F4C8B1-058F-458A-BC15-78FEF4317F92}"/>
          </ac:picMkLst>
        </pc:picChg>
        <pc:picChg chg="del mod">
          <ac:chgData name="CHRETIEN Herve" userId="1aea7d8d-0eaa-44fb-918b-d2af66b777f6" providerId="ADAL" clId="{60201CA7-2A16-4B2F-948C-DAEA0F591E37}" dt="2021-08-25T14:26:42.926" v="514" actId="478"/>
          <ac:picMkLst>
            <pc:docMk/>
            <pc:sldMk cId="1079166015" sldId="271"/>
            <ac:picMk id="11" creationId="{C1E1DA43-AE48-4511-B613-19A1795CC22A}"/>
          </ac:picMkLst>
        </pc:picChg>
        <pc:picChg chg="del">
          <ac:chgData name="CHRETIEN Herve" userId="1aea7d8d-0eaa-44fb-918b-d2af66b777f6" providerId="ADAL" clId="{60201CA7-2A16-4B2F-948C-DAEA0F591E37}" dt="2021-08-25T14:26:47.503" v="515" actId="478"/>
          <ac:picMkLst>
            <pc:docMk/>
            <pc:sldMk cId="1079166015" sldId="271"/>
            <ac:picMk id="14" creationId="{41543673-3035-47B7-A3F8-F822AFEC142A}"/>
          </ac:picMkLst>
        </pc:picChg>
      </pc:sldChg>
      <pc:sldMasterChg chg="delSp mod">
        <pc:chgData name="CHRETIEN Herve" userId="1aea7d8d-0eaa-44fb-918b-d2af66b777f6" providerId="ADAL" clId="{60201CA7-2A16-4B2F-948C-DAEA0F591E37}" dt="2021-08-25T12:54:27.640" v="65"/>
        <pc:sldMasterMkLst>
          <pc:docMk/>
          <pc:sldMasterMk cId="1165191906" sldId="2147483648"/>
        </pc:sldMasterMkLst>
        <pc:spChg chg="del">
          <ac:chgData name="CHRETIEN Herve" userId="1aea7d8d-0eaa-44fb-918b-d2af66b777f6" providerId="ADAL" clId="{60201CA7-2A16-4B2F-948C-DAEA0F591E37}" dt="2021-08-25T12:54:27.640" v="65"/>
          <ac:spMkLst>
            <pc:docMk/>
            <pc:sldMasterMk cId="1165191906" sldId="2147483648"/>
            <ac:spMk id="7" creationId="{B65D3A8F-3778-4202-ABD2-1DC93437DA31}"/>
          </ac:spMkLst>
        </pc:sp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0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61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42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23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04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66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47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881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255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3333" b="1" cap="all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746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4565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568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03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8898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104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19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534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820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E689D-CB62-D74C-98DD-9A604C9616B1}" type="datetimeFigureOut">
              <a:rPr lang="fr-FR" smtClean="0"/>
              <a:t>25/08/2021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191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80985" rtl="0" eaLnBrk="1" latinLnBrk="0" hangingPunct="1"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39" indent="-285739" algn="l" defTabSz="3809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defTabSz="380985" rtl="0" eaLnBrk="1" latinLnBrk="0" hangingPunct="1">
        <a:spcBef>
          <a:spcPct val="20000"/>
        </a:spcBef>
        <a:buFont typeface="Arial"/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380985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380985" rtl="0" eaLnBrk="1" latinLnBrk="0" hangingPunct="1">
        <a:spcBef>
          <a:spcPct val="20000"/>
        </a:spcBef>
        <a:buFont typeface="Arial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380985" rtl="0" eaLnBrk="1" latinLnBrk="0" hangingPunct="1">
        <a:spcBef>
          <a:spcPct val="20000"/>
        </a:spcBef>
        <a:buFont typeface="Arial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D0A579E8-632F-4114-BF0F-481E94B734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9585" y="-293982"/>
            <a:ext cx="4050370" cy="968375"/>
          </a:xfrm>
        </p:spPr>
        <p:txBody>
          <a:bodyPr>
            <a:normAutofit/>
          </a:bodyPr>
          <a:lstStyle/>
          <a:p>
            <a:r>
              <a:rPr lang="fr-FR" sz="1800" dirty="0"/>
              <a:t>Le secteur de la  coiffure en France</a:t>
            </a:r>
            <a:endParaRPr lang="fr-FR" sz="1800" dirty="0">
              <a:solidFill>
                <a:schemeClr val="bg1"/>
              </a:solidFill>
            </a:endParaRPr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0DFAA925-D695-4046-BE0B-C09A4C511A4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412658" y="1"/>
            <a:ext cx="3731340" cy="248756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A921416-41F7-41DA-9F8D-12496F7985F6}"/>
              </a:ext>
            </a:extLst>
          </p:cNvPr>
          <p:cNvSpPr txBox="1"/>
          <p:nvPr/>
        </p:nvSpPr>
        <p:spPr>
          <a:xfrm>
            <a:off x="1923146" y="1359122"/>
            <a:ext cx="4115229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 85 000 établissements</a:t>
            </a:r>
          </a:p>
          <a:p>
            <a:r>
              <a:rPr lang="fr-FR" dirty="0"/>
              <a:t> </a:t>
            </a:r>
          </a:p>
          <a:p>
            <a:r>
              <a:rPr lang="fr-FR" dirty="0"/>
              <a:t>180 000 actifs </a:t>
            </a:r>
          </a:p>
          <a:p>
            <a:r>
              <a:rPr lang="fr-FR" dirty="0"/>
              <a:t>dont 19 800 alternants</a:t>
            </a:r>
          </a:p>
          <a:p>
            <a:r>
              <a:rPr lang="fr-FR" dirty="0"/>
              <a:t>Secteur en tension , manque 10 000 actifs</a:t>
            </a:r>
          </a:p>
          <a:p>
            <a:endParaRPr lang="fr-FR" dirty="0"/>
          </a:p>
          <a:p>
            <a:r>
              <a:rPr lang="fr-FR" dirty="0"/>
              <a:t>CA  6 milliards €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86E14A1-DD02-495B-A970-F84B52142599}"/>
              </a:ext>
            </a:extLst>
          </p:cNvPr>
          <p:cNvSpPr txBox="1"/>
          <p:nvPr/>
        </p:nvSpPr>
        <p:spPr>
          <a:xfrm>
            <a:off x="1923146" y="3888776"/>
            <a:ext cx="648305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latin typeface="+mj-lt"/>
              </a:rPr>
              <a:t>Compétences nécessaires élargies</a:t>
            </a:r>
          </a:p>
          <a:p>
            <a:endParaRPr lang="fr-FR" b="1" dirty="0">
              <a:latin typeface="+mj-lt"/>
            </a:endParaRPr>
          </a:p>
          <a:p>
            <a:r>
              <a:rPr lang="fr-FR" dirty="0">
                <a:latin typeface="+mj-lt"/>
              </a:rPr>
              <a:t>Technique </a:t>
            </a:r>
            <a:r>
              <a:rPr lang="fr-FR" b="1" dirty="0">
                <a:latin typeface="+mj-lt"/>
              </a:rPr>
              <a:t>  </a:t>
            </a:r>
            <a:r>
              <a:rPr lang="fr-FR" dirty="0">
                <a:latin typeface="+mj-lt"/>
              </a:rPr>
              <a:t>managériale communication gestion digital linguistique </a:t>
            </a:r>
          </a:p>
        </p:txBody>
      </p:sp>
    </p:spTree>
    <p:extLst>
      <p:ext uri="{BB962C8B-B14F-4D97-AF65-F5344CB8AC3E}">
        <p14:creationId xmlns:p14="http://schemas.microsoft.com/office/powerpoint/2010/main" val="39833514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10" name="2S5A7335.jpg" descr="2S5A7335.jpg">
            <a:extLst>
              <a:ext uri="{FF2B5EF4-FFF2-40B4-BE49-F238E27FC236}">
                <a16:creationId xmlns:a16="http://schemas.microsoft.com/office/drawing/2014/main" id="{F3F4C8B1-058F-458A-BC15-78FEF4317F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7566" y="181763"/>
            <a:ext cx="2215821" cy="3328353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0FCAEC91-0149-4624-868E-B51BF3E70D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6866" y="4312587"/>
            <a:ext cx="1636107" cy="813793"/>
          </a:xfrm>
          <a:prstGeom prst="rect">
            <a:avLst/>
          </a:prstGeom>
        </p:spPr>
      </p:pic>
      <p:sp>
        <p:nvSpPr>
          <p:cNvPr id="18" name="ZoneTexte 17">
            <a:extLst>
              <a:ext uri="{FF2B5EF4-FFF2-40B4-BE49-F238E27FC236}">
                <a16:creationId xmlns:a16="http://schemas.microsoft.com/office/drawing/2014/main" id="{340FBE3D-AA94-426B-8FAB-DD0D2965F320}"/>
              </a:ext>
            </a:extLst>
          </p:cNvPr>
          <p:cNvSpPr txBox="1"/>
          <p:nvPr/>
        </p:nvSpPr>
        <p:spPr>
          <a:xfrm>
            <a:off x="2034507" y="335225"/>
            <a:ext cx="61304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/>
              <a:t>Evolutions du</a:t>
            </a:r>
            <a:r>
              <a:rPr lang="fr-FR" sz="1800" b="1" dirty="0"/>
              <a:t> secteur de la  coiffure</a:t>
            </a:r>
            <a:endParaRPr lang="fr-FR" b="1" dirty="0"/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68BDD0B5-6B39-44FB-9416-3DE140F0E9A4}"/>
              </a:ext>
            </a:extLst>
          </p:cNvPr>
          <p:cNvSpPr txBox="1"/>
          <p:nvPr/>
        </p:nvSpPr>
        <p:spPr>
          <a:xfrm>
            <a:off x="2477729" y="1445342"/>
            <a:ext cx="4430124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Nouveaux mode de consommation</a:t>
            </a:r>
          </a:p>
          <a:p>
            <a:endParaRPr lang="fr-FR" dirty="0"/>
          </a:p>
          <a:p>
            <a:r>
              <a:rPr lang="fr-FR" dirty="0"/>
              <a:t>Développement durable</a:t>
            </a:r>
          </a:p>
          <a:p>
            <a:endParaRPr lang="fr-FR" dirty="0"/>
          </a:p>
          <a:p>
            <a:r>
              <a:rPr lang="fr-FR" dirty="0"/>
              <a:t>Evolution du travail : </a:t>
            </a:r>
            <a:r>
              <a:rPr lang="fr-FR" dirty="0" err="1"/>
              <a:t>co-working</a:t>
            </a:r>
            <a:endParaRPr lang="fr-FR" dirty="0"/>
          </a:p>
          <a:p>
            <a:endParaRPr lang="fr-FR" dirty="0"/>
          </a:p>
          <a:p>
            <a:r>
              <a:rPr lang="fr-FR" dirty="0"/>
              <a:t>Un monde de plus en plus digital / i a</a:t>
            </a:r>
          </a:p>
          <a:p>
            <a:endParaRPr lang="fr-FR" dirty="0"/>
          </a:p>
          <a:p>
            <a:r>
              <a:rPr lang="fr-FR" dirty="0"/>
              <a:t>	Réservations en ligne </a:t>
            </a:r>
          </a:p>
          <a:p>
            <a:r>
              <a:rPr lang="fr-FR" dirty="0"/>
              <a:t>	Formations en ligne</a:t>
            </a:r>
          </a:p>
          <a:p>
            <a:r>
              <a:rPr lang="fr-FR" dirty="0"/>
              <a:t>	Commandes et gestion du stock en ligne</a:t>
            </a:r>
          </a:p>
          <a:p>
            <a:r>
              <a:rPr lang="fr-FR" dirty="0"/>
              <a:t>	Outils connectés …</a:t>
            </a:r>
          </a:p>
          <a:p>
            <a:r>
              <a:rPr lang="fr-F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07916601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5EFFF40C0069A4D9655A9A027144DC4" ma:contentTypeVersion="13" ma:contentTypeDescription="Crée un document." ma:contentTypeScope="" ma:versionID="be7b78931daa149562d80029513589db">
  <xsd:schema xmlns:xsd="http://www.w3.org/2001/XMLSchema" xmlns:xs="http://www.w3.org/2001/XMLSchema" xmlns:p="http://schemas.microsoft.com/office/2006/metadata/properties" xmlns:ns2="56ddd2ae-0239-4687-b282-55f3ed7a959a" xmlns:ns3="0c6675b0-729b-48d4-9f82-0a71e1e2ee9a" targetNamespace="http://schemas.microsoft.com/office/2006/metadata/properties" ma:root="true" ma:fieldsID="ebce13adcfe1f16f1b00f377475e17bd" ns2:_="" ns3:_="">
    <xsd:import namespace="56ddd2ae-0239-4687-b282-55f3ed7a959a"/>
    <xsd:import namespace="0c6675b0-729b-48d4-9f82-0a71e1e2ee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ddd2ae-0239-4687-b282-55f3ed7a95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6675b0-729b-48d4-9f82-0a71e1e2ee9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25F5676-5208-46A7-9DB5-AA061AC1328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CD9EE90-F8CA-46DE-8053-564591542B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6ddd2ae-0239-4687-b282-55f3ed7a959a"/>
    <ds:schemaRef ds:uri="0c6675b0-729b-48d4-9f82-0a71e1e2ee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712CB58-E3A6-4AC4-B660-D131EC80AD62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100</Words>
  <Application>Microsoft Office PowerPoint</Application>
  <PresentationFormat>Affichage à l'écran (16:10)</PresentationFormat>
  <Paragraphs>63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Verdana</vt:lpstr>
      <vt:lpstr>Thème Office</vt:lpstr>
      <vt:lpstr>Le secteur de la  coiffure en France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Zone Video</dc:title>
  <dc:creator>x</dc:creator>
  <cp:lastModifiedBy>CHRETIEN Herve</cp:lastModifiedBy>
  <cp:revision>16</cp:revision>
  <dcterms:created xsi:type="dcterms:W3CDTF">2021-07-07T08:04:26Z</dcterms:created>
  <dcterms:modified xsi:type="dcterms:W3CDTF">2021-08-25T14:27:56Z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0x01010005EFFF40C0069A4D9655A9A027144DC4</vt:lpwstr>
  </property>
  <property fmtid="{D5CDD505-2E9C-101B-9397-08002B2CF9AE}" pid="3" name="MSIP_Label_f43b7177-c66c-4b22-a350-7ee86f9a1e74_Enabled">
    <vt:lpwstr>true</vt:lpwstr>
  </property>
  <property fmtid="{D5CDD505-2E9C-101B-9397-08002B2CF9AE}" pid="4" name="MSIP_Label_f43b7177-c66c-4b22-a350-7ee86f9a1e74_SetDate">
    <vt:lpwstr>2021-08-25T13:03:53Z</vt:lpwstr>
  </property>
  <property fmtid="{D5CDD505-2E9C-101B-9397-08002B2CF9AE}" pid="5" name="MSIP_Label_f43b7177-c66c-4b22-a350-7ee86f9a1e74_Method">
    <vt:lpwstr>Standard</vt:lpwstr>
  </property>
  <property fmtid="{D5CDD505-2E9C-101B-9397-08002B2CF9AE}" pid="6" name="MSIP_Label_f43b7177-c66c-4b22-a350-7ee86f9a1e74_Name">
    <vt:lpwstr>C1_Internal use</vt:lpwstr>
  </property>
  <property fmtid="{D5CDD505-2E9C-101B-9397-08002B2CF9AE}" pid="7" name="MSIP_Label_f43b7177-c66c-4b22-a350-7ee86f9a1e74_SiteId">
    <vt:lpwstr>e4e1abd9-eac7-4a71-ab52-da5c998aa7ba</vt:lpwstr>
  </property>
  <property fmtid="{D5CDD505-2E9C-101B-9397-08002B2CF9AE}" pid="8" name="MSIP_Label_f43b7177-c66c-4b22-a350-7ee86f9a1e74_ActionId">
    <vt:lpwstr>356c762d-37cf-46a6-a55c-06a130803766</vt:lpwstr>
  </property>
  <property fmtid="{D5CDD505-2E9C-101B-9397-08002B2CF9AE}" pid="9" name="MSIP_Label_f43b7177-c66c-4b22-a350-7ee86f9a1e74_ContentBits">
    <vt:lpwstr>2</vt:lpwstr>
  </property>
</Properties>
</file>