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7"/>
  </p:notesMasterIdLst>
  <p:sldIdLst>
    <p:sldId id="263" r:id="rId5"/>
    <p:sldId id="262" r:id="rId6"/>
  </p:sldIdLst>
  <p:sldSz cx="9144000" cy="5715000" type="screen16x1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sans titre" id="{E9FA338A-0008-8C46-8206-98B719D946BE}">
          <p14:sldIdLst>
            <p14:sldId id="263"/>
            <p14:sldId id="26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37"/>
  </p:normalViewPr>
  <p:slideViewPr>
    <p:cSldViewPr snapToGrid="0" snapToObjects="1">
      <p:cViewPr varScale="1">
        <p:scale>
          <a:sx n="97" d="100"/>
          <a:sy n="97" d="100"/>
        </p:scale>
        <p:origin x="1042" y="7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6C572F-C080-9643-ADCB-FD7131CF9509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4374A7-AAF8-F540-9952-AC29CF69E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553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881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55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746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565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56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03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898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10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19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534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82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91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80985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3809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380985" rtl="0" eaLnBrk="1" latinLnBrk="0" hangingPunct="1">
        <a:spcBef>
          <a:spcPct val="20000"/>
        </a:spcBef>
        <a:buFont typeface="Arial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380985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380985" rtl="0" eaLnBrk="1" latinLnBrk="0" hangingPunct="1">
        <a:spcBef>
          <a:spcPct val="20000"/>
        </a:spcBef>
        <a:buFont typeface="Arial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380985" rtl="0" eaLnBrk="1" latinLnBrk="0" hangingPunct="1">
        <a:spcBef>
          <a:spcPct val="20000"/>
        </a:spcBef>
        <a:buFont typeface="Arial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DBD6923-46DA-8D46-AAAD-614224F6CC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4925" y="281354"/>
            <a:ext cx="6741875" cy="4823782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45E8506-CD6A-E54B-9027-07BA66B96B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130" y="190206"/>
            <a:ext cx="6919299" cy="4914930"/>
          </a:xfrm>
          <a:prstGeom prst="rect">
            <a:avLst/>
          </a:prstGeom>
        </p:spPr>
      </p:pic>
      <p:sp>
        <p:nvSpPr>
          <p:cNvPr id="7" name="Titre 6">
            <a:extLst>
              <a:ext uri="{FF2B5EF4-FFF2-40B4-BE49-F238E27FC236}">
                <a16:creationId xmlns:a16="http://schemas.microsoft.com/office/drawing/2014/main" id="{17CD2816-581A-44C1-A783-5B5C7093A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37388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2" y="442115"/>
            <a:ext cx="6406493" cy="487759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1C2EBCD1-0B31-8B4F-9D2E-14D2A778B7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7067203"/>
              </p:ext>
            </p:extLst>
          </p:nvPr>
        </p:nvGraphicFramePr>
        <p:xfrm>
          <a:off x="2361363" y="1457011"/>
          <a:ext cx="5627077" cy="3145140"/>
        </p:xfrm>
        <a:graphic>
          <a:graphicData uri="http://schemas.openxmlformats.org/drawingml/2006/table">
            <a:tbl>
              <a:tblPr/>
              <a:tblGrid>
                <a:gridCol w="4409276">
                  <a:extLst>
                    <a:ext uri="{9D8B030D-6E8A-4147-A177-3AD203B41FA5}">
                      <a16:colId xmlns:a16="http://schemas.microsoft.com/office/drawing/2014/main" val="3496736373"/>
                    </a:ext>
                  </a:extLst>
                </a:gridCol>
                <a:gridCol w="1217801">
                  <a:extLst>
                    <a:ext uri="{9D8B030D-6E8A-4147-A177-3AD203B41FA5}">
                      <a16:colId xmlns:a16="http://schemas.microsoft.com/office/drawing/2014/main" val="2494635071"/>
                    </a:ext>
                  </a:extLst>
                </a:gridCol>
              </a:tblGrid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</a:rPr>
                        <a:t>Session 2020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Tous Statuts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286115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CAP COIFFURE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8648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844555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MC COIFFURE COUPE COULEUR (MC5)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1407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8168606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BP  COIFFURE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4388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317407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BAC PRO  PERRUQUIER POSTICHEUR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156803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</a:rPr>
                        <a:t>Session 2019 -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BTS METIERS DE LA COIFFURE</a:t>
                      </a:r>
                      <a:endParaRPr lang="fr-FR" sz="1100" b="1" i="0" u="none" strike="noStrike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136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0441208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0763559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</a:rPr>
                        <a:t>Session 2020 ECP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Tous Statuts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9730963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CAP  ESTHETIQUE COSMETIQUE PARFUMERIE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10 469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2964501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BP  ESTHETIQUE COSMETIQUE PARFUMERIE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1059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0734025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BAC PRO  ESTHETIQUE COSMETIQUE PARFUMERIE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2810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8310203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</a:rPr>
                        <a:t>Session 2019 BTS M ECP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1814732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BTS MET. ESTH.COSM.PARF. OPT.A MANAG.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1343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7909419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BTS  MET. ESTH.COSM.PARF. OPT.B MARQ.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830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5300195"/>
                  </a:ext>
                </a:extLst>
              </a:tr>
              <a:tr h="20967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BTS  MET. ESTH.COSM.PARF. OPT.C COSM.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174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3624553"/>
                  </a:ext>
                </a:extLst>
              </a:tr>
            </a:tbl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A4BD63CC-0AC9-534B-A16A-02EEFFBE3458}"/>
              </a:ext>
            </a:extLst>
          </p:cNvPr>
          <p:cNvSpPr txBox="1"/>
          <p:nvPr/>
        </p:nvSpPr>
        <p:spPr>
          <a:xfrm>
            <a:off x="2692958" y="673240"/>
            <a:ext cx="24622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>
                <a:solidFill>
                  <a:srgbClr val="7030A0"/>
                </a:solidFill>
              </a:rPr>
              <a:t>Nombre de candidats</a:t>
            </a:r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C60C3ADB-EF04-4A2C-9C05-9B897E4A2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037420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5EFFF40C0069A4D9655A9A027144DC4" ma:contentTypeVersion="13" ma:contentTypeDescription="Crée un document." ma:contentTypeScope="" ma:versionID="be7b78931daa149562d80029513589db">
  <xsd:schema xmlns:xsd="http://www.w3.org/2001/XMLSchema" xmlns:xs="http://www.w3.org/2001/XMLSchema" xmlns:p="http://schemas.microsoft.com/office/2006/metadata/properties" xmlns:ns2="56ddd2ae-0239-4687-b282-55f3ed7a959a" xmlns:ns3="0c6675b0-729b-48d4-9f82-0a71e1e2ee9a" targetNamespace="http://schemas.microsoft.com/office/2006/metadata/properties" ma:root="true" ma:fieldsID="ebce13adcfe1f16f1b00f377475e17bd" ns2:_="" ns3:_="">
    <xsd:import namespace="56ddd2ae-0239-4687-b282-55f3ed7a959a"/>
    <xsd:import namespace="0c6675b0-729b-48d4-9f82-0a71e1e2ee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ddd2ae-0239-4687-b282-55f3ed7a95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6675b0-729b-48d4-9f82-0a71e1e2ee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12CB58-E3A6-4AC4-B660-D131EC80AD6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CD9EE90-F8CA-46DE-8053-564591542B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ddd2ae-0239-4687-b282-55f3ed7a959a"/>
    <ds:schemaRef ds:uri="0c6675b0-729b-48d4-9f82-0a71e1e2ee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25F5676-5208-46A7-9DB5-AA061AC1328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120</Words>
  <Application>Microsoft Office PowerPoint</Application>
  <PresentationFormat>Affichage à l'écran (16:10)</PresentationFormat>
  <Paragraphs>67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Verdana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 Video</dc:title>
  <dc:creator>x</dc:creator>
  <cp:lastModifiedBy>François Vezier</cp:lastModifiedBy>
  <cp:revision>18</cp:revision>
  <dcterms:created xsi:type="dcterms:W3CDTF">2021-07-07T08:04:26Z</dcterms:created>
  <dcterms:modified xsi:type="dcterms:W3CDTF">2021-08-25T22:50:06Z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0x01010005EFFF40C0069A4D9655A9A027144DC4</vt:lpwstr>
  </property>
</Properties>
</file>