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0"/>
  </p:notesMasterIdLst>
  <p:sldIdLst>
    <p:sldId id="262" r:id="rId5"/>
    <p:sldId id="266" r:id="rId6"/>
    <p:sldId id="265" r:id="rId7"/>
    <p:sldId id="264" r:id="rId8"/>
    <p:sldId id="267" r:id="rId9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sans titre" id="{E9FA338A-0008-8C46-8206-98B719D946BE}">
          <p14:sldIdLst>
            <p14:sldId id="262"/>
            <p14:sldId id="266"/>
            <p14:sldId id="265"/>
            <p14:sldId id="264"/>
            <p14:sldId id="2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3079D2-9379-486F-82D0-F3B5FDFBDE1E}" v="1" dt="2021-07-13T08:32:24.6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65"/>
  </p:normalViewPr>
  <p:slideViewPr>
    <p:cSldViewPr snapToGrid="0" snapToObjects="1">
      <p:cViewPr varScale="1">
        <p:scale>
          <a:sx n="97" d="100"/>
          <a:sy n="97" d="100"/>
        </p:scale>
        <p:origin x="1042" y="7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2BCEDA-396B-42BC-A233-1EB5DCC16AFF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538C90-9460-4EE6-B49A-C39A72BBD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372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88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55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746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565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56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03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89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10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1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534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82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91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585" y="12846"/>
            <a:ext cx="7294415" cy="5715000"/>
          </a:xfrm>
          <a:prstGeom prst="rect">
            <a:avLst/>
          </a:prstGeom>
        </p:spPr>
      </p:pic>
      <p:sp>
        <p:nvSpPr>
          <p:cNvPr id="5" name="AutoShape 2" descr="ministere-de-l-education-nationale-de-la-jeunesse-et-de-la-vie-associative_7  - Graine PACA | Education à l'Environnem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6652" y="5063855"/>
            <a:ext cx="1348359" cy="473751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E9559875-C4EA-43BB-AF05-8E22711DD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0374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4466" y="131674"/>
            <a:ext cx="7299534" cy="5264005"/>
          </a:xfrm>
          <a:prstGeom prst="rect">
            <a:avLst/>
          </a:prstGeo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430F5443-DEE1-4A81-9458-86C13124D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314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584" y="190206"/>
            <a:ext cx="7294415" cy="5215625"/>
          </a:xfrm>
          <a:prstGeom prst="rect">
            <a:avLst/>
          </a:prstGeo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C83D79A9-6B88-4A24-AE39-AB4B36126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273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584" y="271422"/>
            <a:ext cx="7294415" cy="5172155"/>
          </a:xfrm>
          <a:prstGeom prst="rect">
            <a:avLst/>
          </a:prstGeo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3CE47E02-32CC-4918-90A3-F667080A6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916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130" y="306421"/>
            <a:ext cx="6996600" cy="5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23571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EFFF40C0069A4D9655A9A027144DC4" ma:contentTypeVersion="13" ma:contentTypeDescription="Crée un document." ma:contentTypeScope="" ma:versionID="be7b78931daa149562d80029513589db">
  <xsd:schema xmlns:xsd="http://www.w3.org/2001/XMLSchema" xmlns:xs="http://www.w3.org/2001/XMLSchema" xmlns:p="http://schemas.microsoft.com/office/2006/metadata/properties" xmlns:ns2="56ddd2ae-0239-4687-b282-55f3ed7a959a" xmlns:ns3="0c6675b0-729b-48d4-9f82-0a71e1e2ee9a" targetNamespace="http://schemas.microsoft.com/office/2006/metadata/properties" ma:root="true" ma:fieldsID="ebce13adcfe1f16f1b00f377475e17bd" ns2:_="" ns3:_="">
    <xsd:import namespace="56ddd2ae-0239-4687-b282-55f3ed7a959a"/>
    <xsd:import namespace="0c6675b0-729b-48d4-9f82-0a71e1e2ee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ddd2ae-0239-4687-b282-55f3ed7a95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6675b0-729b-48d4-9f82-0a71e1e2ee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12CB58-E3A6-4AC4-B660-D131EC80AD62}">
  <ds:schemaRefs>
    <ds:schemaRef ds:uri="http://purl.org/dc/terms/"/>
    <ds:schemaRef ds:uri="http://schemas.openxmlformats.org/package/2006/metadata/core-properties"/>
    <ds:schemaRef ds:uri="ce748c53-5474-469e-a168-bd50805ee425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fbee09c5-df4c-4023-b112-ec8ba38a867a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25F5676-5208-46A7-9DB5-AA061AC1328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E2BD513-2A72-451C-A7E5-47A018B803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ddd2ae-0239-4687-b282-55f3ed7a959a"/>
    <ds:schemaRef ds:uri="0c6675b0-729b-48d4-9f82-0a71e1e2ee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1269</TotalTime>
  <Words>26</Words>
  <Application>Microsoft Office PowerPoint</Application>
  <PresentationFormat>Affichage à l'écran (16:10)</PresentationFormat>
  <Paragraphs>93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Calibri</vt:lpstr>
      <vt:lpstr>Verdana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 Video</dc:title>
  <dc:creator>x</dc:creator>
  <cp:lastModifiedBy>François Vezier</cp:lastModifiedBy>
  <cp:revision>17</cp:revision>
  <dcterms:created xsi:type="dcterms:W3CDTF">2021-07-07T08:04:26Z</dcterms:created>
  <dcterms:modified xsi:type="dcterms:W3CDTF">2021-08-26T04:36:15Z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0x01010005EFFF40C0069A4D9655A9A027144DC4</vt:lpwstr>
  </property>
</Properties>
</file>